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2.xml" ContentType="application/vnd.openxmlformats-officedocument.presentationml.notesSlid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3.xml" ContentType="application/vnd.openxmlformats-officedocument.presentationml.notesSlide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notesSlides/notesSlide4.xml" ContentType="application/vnd.openxmlformats-officedocument.presentationml.notesSlide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autoCompressPictures="0">
  <p:sldMasterIdLst>
    <p:sldMasterId id="2147483891" r:id="rId1"/>
  </p:sldMasterIdLst>
  <p:notesMasterIdLst>
    <p:notesMasterId r:id="rId11"/>
  </p:notesMasterIdLst>
  <p:handoutMasterIdLst>
    <p:handoutMasterId r:id="rId12"/>
  </p:handoutMasterIdLst>
  <p:sldIdLst>
    <p:sldId id="2146847048" r:id="rId2"/>
    <p:sldId id="2146847063" r:id="rId3"/>
    <p:sldId id="2146847061" r:id="rId4"/>
    <p:sldId id="2146846799" r:id="rId5"/>
    <p:sldId id="2146847059" r:id="rId6"/>
    <p:sldId id="2146847078" r:id="rId7"/>
    <p:sldId id="2146847090" r:id="rId8"/>
    <p:sldId id="2146847054" r:id="rId9"/>
    <p:sldId id="2146846791" r:id="rId10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IBM Plex Sans" panose="020B0503050203000203" pitchFamily="34" charset="0"/>
      <p:regular r:id="rId17"/>
      <p:bold r:id="rId18"/>
      <p:italic r:id="rId19"/>
      <p:boldItalic r:id="rId20"/>
    </p:embeddedFont>
    <p:embeddedFont>
      <p:font typeface="IBM Plex Sans Light" panose="020B0403050203000203" pitchFamily="34" charset="0"/>
      <p:regular r:id="rId21"/>
      <p:italic r:id="rId22"/>
    </p:embeddedFont>
  </p:embeddedFontLst>
  <p:defaultTextStyle>
    <a:defPPr>
      <a:defRPr lang="en-US"/>
    </a:defPPr>
    <a:lvl1pPr marL="0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91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983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974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966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957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949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940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932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achary Anderson" initials="ZA" lastIdx="26" clrIdx="0">
    <p:extLst>
      <p:ext uri="{19B8F6BF-5375-455C-9EA6-DF929625EA0E}">
        <p15:presenceInfo xmlns:p15="http://schemas.microsoft.com/office/powerpoint/2012/main" userId="S::zanderson@vsapartners.com::b6da4b55-2f36-4779-ba8b-606d779a32e3" providerId="AD"/>
      </p:ext>
    </p:extLst>
  </p:cmAuthor>
  <p:cmAuthor id="2" name="Liz Sadler" initials="LS" lastIdx="36" clrIdx="1">
    <p:extLst>
      <p:ext uri="{19B8F6BF-5375-455C-9EA6-DF929625EA0E}">
        <p15:presenceInfo xmlns:p15="http://schemas.microsoft.com/office/powerpoint/2012/main" userId="Liz Sadl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4808"/>
    <p:restoredTop sz="96237"/>
  </p:normalViewPr>
  <p:slideViewPr>
    <p:cSldViewPr snapToGrid="0" snapToObjects="1">
      <p:cViewPr varScale="1">
        <p:scale>
          <a:sx n="211" d="100"/>
          <a:sy n="211" d="100"/>
        </p:scale>
        <p:origin x="768" y="7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2317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66" d="100"/>
          <a:sy n="166" d="100"/>
        </p:scale>
        <p:origin x="6048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17" Type="http://schemas.openxmlformats.org/officeDocument/2006/relationships/font" Target="fonts/font5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219456" y="8705088"/>
            <a:ext cx="338328" cy="2286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200"/>
            </a:lvl1pPr>
          </a:lstStyle>
          <a:p>
            <a:pPr algn="l"/>
            <a:fld id="{614B4878-71CB-8F40-B9DD-F26F1F6CA014}" type="slidenum">
              <a:rPr lang="en-US" sz="600" smtClean="0">
                <a:solidFill>
                  <a:schemeClr val="bg1"/>
                </a:solidFill>
                <a:latin typeface="IBM Plex Sans Light" panose="020B0503050203000203" pitchFamily="34" charset="0"/>
                <a:ea typeface="IBM Plex Sans Light" charset="0"/>
                <a:cs typeface="IBM Plex Sans Light" charset="0"/>
              </a:rPr>
              <a:pPr algn="l"/>
              <a:t>‹#›</a:t>
            </a:fld>
            <a:endParaRPr lang="en-US" sz="600" dirty="0">
              <a:solidFill>
                <a:schemeClr val="bg1"/>
              </a:solidFill>
              <a:latin typeface="IBM Plex Sans Light" panose="020B0503050203000203" pitchFamily="34" charset="0"/>
              <a:ea typeface="IBM Plex Sans Light" charset="0"/>
              <a:cs typeface="IBM Plex Sans Light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630936" y="8705088"/>
            <a:ext cx="3657600" cy="2286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1200"/>
            </a:lvl1pPr>
          </a:lstStyle>
          <a:p>
            <a:r>
              <a:rPr lang="en-US" sz="600" dirty="0">
                <a:solidFill>
                  <a:schemeClr val="bg1"/>
                </a:solidFill>
                <a:latin typeface="IBM Plex Sans Light" panose="020B0503050203000203" pitchFamily="34" charset="0"/>
                <a:ea typeface="IBM Plex Sans Light" charset="0"/>
                <a:cs typeface="IBM Plex Sans Light" charset="0"/>
              </a:rPr>
              <a:t>Group Name / DOC ID / Month XX, 2022 / © 2022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448027815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822450" y="228600"/>
            <a:ext cx="3213100" cy="1807369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8" name="Notes Placeholder 7">
            <a:extLst>
              <a:ext uri="{FF2B5EF4-FFF2-40B4-BE49-F238E27FC236}">
                <a16:creationId xmlns:a16="http://schemas.microsoft.com/office/drawing/2014/main" id="{6ABF5568-9620-E34F-9423-054ABD0598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219456" y="2247900"/>
            <a:ext cx="6419088" cy="6159500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marL="803275" marR="0" lvl="4" indent="-17145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Tx/>
              <a:buFont typeface="IBM Plex Sans Light" charset="-120"/>
              <a:buChar char="»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 panose="020B0503050203000203" pitchFamily="34" charset="0"/>
                <a:ea typeface="+mn-ea"/>
                <a:cs typeface="+mn-cs"/>
              </a:rPr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219456" y="8705088"/>
            <a:ext cx="338328" cy="2286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600" b="0" i="0">
                <a:solidFill>
                  <a:schemeClr val="bg1"/>
                </a:solidFill>
                <a:latin typeface="IBM Plex Sans Light" panose="020B0503050203000203" pitchFamily="34" charset="0"/>
                <a:ea typeface="IBM Plex Sans Light" panose="020B0503050203000203" pitchFamily="34" charset="0"/>
                <a:cs typeface="IBM Plex Sans Light" panose="020B0503050203000203" pitchFamily="34" charset="0"/>
              </a:defRPr>
            </a:lvl1pPr>
          </a:lstStyle>
          <a:p>
            <a:fld id="{6E2E38B8-B0B4-AD41-AC6E-B781F46A9FD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630936" y="8705088"/>
            <a:ext cx="3657600" cy="2286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600" b="0" i="0">
                <a:solidFill>
                  <a:schemeClr val="bg1"/>
                </a:solidFill>
                <a:latin typeface="IBM Plex Sans Light" panose="020B0503050203000203" pitchFamily="34" charset="0"/>
                <a:ea typeface="IBM Plex Sans Light" panose="020B0503050203000203" pitchFamily="34" charset="0"/>
                <a:cs typeface="IBM Plex Sans Light" panose="020B0503050203000203" pitchFamily="34" charset="0"/>
              </a:defRPr>
            </a:lvl1pPr>
          </a:lstStyle>
          <a:p>
            <a:r>
              <a:rPr lang="en-US" dirty="0"/>
              <a:t>Group Name / DOC ID / Month XX, 2022 / © 2022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791598581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spcBef>
        <a:spcPts val="600"/>
      </a:spcBef>
      <a:defRPr sz="1000" b="0" i="0" kern="1200">
        <a:solidFill>
          <a:schemeClr val="bg1"/>
        </a:solidFill>
        <a:latin typeface="IBM Plex Sans Light" panose="020B0503050203000203" pitchFamily="34" charset="0"/>
        <a:ea typeface="+mn-ea"/>
        <a:cs typeface="+mn-cs"/>
      </a:defRPr>
    </a:lvl1pPr>
    <a:lvl2pPr marL="174625" indent="-169863" algn="l" defTabSz="914400" rtl="0" eaLnBrk="1" latinLnBrk="0" hangingPunct="1">
      <a:spcBef>
        <a:spcPts val="600"/>
      </a:spcBef>
      <a:buFont typeface="IBM Plex Sans"/>
      <a:buChar char="–"/>
      <a:tabLst/>
      <a:defRPr sz="1000" b="0" i="0" kern="1200">
        <a:solidFill>
          <a:schemeClr val="bg1"/>
        </a:solidFill>
        <a:latin typeface="IBM Plex Sans Light" panose="020B0503050203000203" pitchFamily="34" charset="0"/>
        <a:ea typeface="+mn-ea"/>
        <a:cs typeface="+mn-cs"/>
      </a:defRPr>
    </a:lvl2pPr>
    <a:lvl3pPr marL="347472" indent="-173736" algn="l" defTabSz="914400" rtl="0" eaLnBrk="1" latinLnBrk="0" hangingPunct="1">
      <a:spcBef>
        <a:spcPts val="600"/>
      </a:spcBef>
      <a:buFont typeface="IBM Plex Sans Light" panose="020B0604020202020204" pitchFamily="34" charset="0"/>
      <a:buChar char="•"/>
      <a:tabLst/>
      <a:defRPr sz="1000" b="0" i="0" kern="1200">
        <a:solidFill>
          <a:schemeClr val="bg1"/>
        </a:solidFill>
        <a:latin typeface="IBM Plex Sans Light" panose="020B0503050203000203" pitchFamily="34" charset="0"/>
        <a:ea typeface="+mn-ea"/>
        <a:cs typeface="+mn-cs"/>
      </a:defRPr>
    </a:lvl3pPr>
    <a:lvl4pPr marL="630936" indent="-173736" algn="l" defTabSz="914400" rtl="0" eaLnBrk="1" latinLnBrk="0" hangingPunct="1">
      <a:spcBef>
        <a:spcPts val="600"/>
      </a:spcBef>
      <a:buFont typeface="IBM Plex Sans Light"/>
      <a:buChar char="–"/>
      <a:tabLst/>
      <a:defRPr sz="1000" b="0" i="0" kern="1200">
        <a:solidFill>
          <a:schemeClr val="bg1"/>
        </a:solidFill>
        <a:latin typeface="IBM Plex Sans Light" panose="020B0503050203000203" pitchFamily="34" charset="0"/>
        <a:ea typeface="+mn-ea"/>
        <a:cs typeface="+mn-cs"/>
      </a:defRPr>
    </a:lvl4pPr>
    <a:lvl5pPr marL="174625" marR="0" indent="-169863" algn="l" defTabSz="914400" rtl="0" eaLnBrk="1" fontAlgn="base" latinLnBrk="0" hangingPunct="1">
      <a:lnSpc>
        <a:spcPct val="100000"/>
      </a:lnSpc>
      <a:spcBef>
        <a:spcPts val="600"/>
      </a:spcBef>
      <a:spcAft>
        <a:spcPct val="0"/>
      </a:spcAft>
      <a:buClr>
        <a:srgbClr val="000000"/>
      </a:buClr>
      <a:buSzTx/>
      <a:buFont typeface="IBM Plex Sans Light" charset="-120"/>
      <a:buChar char="»"/>
      <a:tabLst/>
      <a:defRPr sz="1000" b="0" i="0" kern="1200">
        <a:solidFill>
          <a:schemeClr val="bg1"/>
        </a:solidFill>
        <a:latin typeface="IBM Plex Sans Light" panose="020B0503050203000203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822450" y="228600"/>
            <a:ext cx="3213100" cy="18081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54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CA23C2C-3334-4B4F-92AB-A790C33FFEE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547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465931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822450" y="228600"/>
            <a:ext cx="3213100" cy="18081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61638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822450" y="228600"/>
            <a:ext cx="3213100" cy="18081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4204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822450" y="228600"/>
            <a:ext cx="3213100" cy="18081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09203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822450" y="228600"/>
            <a:ext cx="3213100" cy="18081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54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CA23C2C-3334-4B4F-92AB-A790C33FFEE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547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106697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822450" y="228600"/>
            <a:ext cx="3213100" cy="18081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79114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822450" y="228600"/>
            <a:ext cx="3213100" cy="18081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54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CA23C2C-3334-4B4F-92AB-A790C33FFEE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547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106697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pic>
        <p:nvPicPr>
          <p:cNvPr id="6" name="Picture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8393813" y="4705253"/>
            <a:ext cx="521587" cy="208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5047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00742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0100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>
            <a:lvl1pPr>
              <a:spcBef>
                <a:spcPts val="0"/>
              </a:spcBef>
              <a:defRPr>
                <a:solidFill>
                  <a:schemeClr val="accent2"/>
                </a:solidFill>
              </a:defRPr>
            </a:lvl1pPr>
            <a:lvl2pPr marL="0" indent="0">
              <a:spcBef>
                <a:spcPts val="0"/>
              </a:spcBef>
              <a:buNone/>
              <a:defRPr>
                <a:solidFill>
                  <a:schemeClr val="accent2"/>
                </a:solidFill>
              </a:defRPr>
            </a:lvl2pPr>
            <a:lvl3pPr marL="201615" indent="0">
              <a:buNone/>
              <a:defRPr/>
            </a:lvl3pPr>
            <a:lvl4pPr marL="434981" indent="0">
              <a:buNone/>
              <a:defRPr/>
            </a:lvl4pPr>
            <a:lvl5pPr marL="63183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944" cy="3252216"/>
          </a:xfrm>
        </p:spPr>
        <p:txBody>
          <a:bodyPr/>
          <a:lstStyle>
            <a:lvl1pPr>
              <a:spcBef>
                <a:spcPts val="0"/>
              </a:spcBef>
              <a:defRPr>
                <a:solidFill>
                  <a:schemeClr val="accent2"/>
                </a:solidFill>
              </a:defRPr>
            </a:lvl1pPr>
            <a:lvl2pPr marL="0" indent="0">
              <a:spcBef>
                <a:spcPts val="0"/>
              </a:spcBef>
              <a:buNone/>
              <a:defRPr>
                <a:solidFill>
                  <a:schemeClr val="accent2"/>
                </a:solidFill>
              </a:defRPr>
            </a:lvl2pPr>
            <a:lvl3pPr marL="201615" indent="0">
              <a:buNone/>
              <a:defRPr/>
            </a:lvl3pPr>
            <a:lvl4pPr marL="434981" indent="0">
              <a:buNone/>
              <a:defRPr/>
            </a:lvl4pPr>
            <a:lvl5pPr marL="63183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53906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9456" y="219456"/>
            <a:ext cx="4133088" cy="804672"/>
          </a:xfrm>
        </p:spPr>
        <p:txBody>
          <a:bodyPr/>
          <a:lstStyle>
            <a:lvl1pPr>
              <a:defRPr sz="1600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37160" y="1133856"/>
            <a:ext cx="4206240" cy="3361944"/>
          </a:xfrm>
        </p:spPr>
        <p:txBody>
          <a:bodyPr/>
          <a:lstStyle>
            <a:lvl1pPr>
              <a:lnSpc>
                <a:spcPct val="90000"/>
              </a:lnSpc>
              <a:defRPr sz="9600" b="0" i="0">
                <a:solidFill>
                  <a:schemeClr val="accent2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26051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9456" y="219456"/>
            <a:ext cx="4133088" cy="804672"/>
          </a:xfrm>
        </p:spPr>
        <p:txBody>
          <a:bodyPr/>
          <a:lstStyle>
            <a:lvl1pPr>
              <a:defRPr sz="1600" b="0" i="0">
                <a:solidFill>
                  <a:schemeClr val="accent2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37160" y="1133856"/>
            <a:ext cx="4206240" cy="3361944"/>
          </a:xfrm>
        </p:spPr>
        <p:txBody>
          <a:bodyPr/>
          <a:lstStyle>
            <a:lvl1pPr>
              <a:lnSpc>
                <a:spcPct val="90000"/>
              </a:lnSpc>
              <a:defRPr sz="9600" b="0" i="0">
                <a:solidFill>
                  <a:schemeClr val="accent2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>
            <a:lvl1pPr>
              <a:defRPr b="0" i="0" baseline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31547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137161" y="91440"/>
            <a:ext cx="8778172" cy="4404360"/>
          </a:xfrm>
        </p:spPr>
        <p:txBody>
          <a:bodyPr/>
          <a:lstStyle>
            <a:lvl1pPr>
              <a:defRPr sz="9600" b="0" i="0">
                <a:solidFill>
                  <a:schemeClr val="accent2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12763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3" y="201168"/>
            <a:ext cx="5562535" cy="4294632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37428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4123944" cy="429463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81301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4791457" y="1243584"/>
            <a:ext cx="4123876" cy="325221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375219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210312" y="1216152"/>
            <a:ext cx="4142232" cy="3279648"/>
          </a:xfrm>
        </p:spPr>
        <p:txBody>
          <a:bodyPr/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944" cy="325221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578560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505456" y="1243584"/>
            <a:ext cx="1837944" cy="325221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791456" y="1243584"/>
            <a:ext cx="1837944" cy="325221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7077456" y="1243584"/>
            <a:ext cx="1837944" cy="325221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2682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5294B2E-D14F-AA48-8098-37C0747481A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5226" y="457"/>
            <a:ext cx="9133548" cy="5142585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pic>
        <p:nvPicPr>
          <p:cNvPr id="10" name="Picture">
            <a:extLst>
              <a:ext uri="{FF2B5EF4-FFF2-40B4-BE49-F238E27FC236}">
                <a16:creationId xmlns:a16="http://schemas.microsoft.com/office/drawing/2014/main" id="{AF27D010-9F2C-E24B-9425-1712E900993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8393813" y="4705253"/>
            <a:ext cx="521587" cy="208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97744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057417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1837944" cy="429463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7077456" y="201168"/>
            <a:ext cx="1837944" cy="429463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68728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3" y="201168"/>
            <a:ext cx="4142164" cy="429463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Black rectangle">
            <a:extLst>
              <a:ext uri="{FF2B5EF4-FFF2-40B4-BE49-F238E27FC236}">
                <a16:creationId xmlns:a16="http://schemas.microsoft.com/office/drawing/2014/main" id="{612CE115-19C6-174D-97D1-85AD78D8B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2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b="0" i="0" dirty="0">
              <a:solidFill>
                <a:schemeClr val="tx1"/>
              </a:solidFill>
              <a:latin typeface="IBM Plex Sans Light" panose="020B0503050203000203" pitchFamily="34" charset="0"/>
              <a:cs typeface="IBM Plex Sans Light"/>
            </a:endParaRP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4123944" cy="4294632"/>
          </a:xfrm>
        </p:spPr>
        <p:txBody>
          <a:bodyPr/>
          <a:lstStyle>
            <a:lvl1pPr>
              <a:buClr>
                <a:srgbClr val="001141"/>
              </a:buClr>
              <a:defRPr>
                <a:solidFill>
                  <a:schemeClr val="tx1"/>
                </a:solidFill>
              </a:defRPr>
            </a:lvl1pPr>
            <a:lvl2pPr>
              <a:buClr>
                <a:srgbClr val="001141"/>
              </a:buClr>
              <a:defRPr>
                <a:solidFill>
                  <a:schemeClr val="tx1"/>
                </a:solidFill>
              </a:defRPr>
            </a:lvl2pPr>
            <a:lvl3pPr>
              <a:buClr>
                <a:srgbClr val="001141"/>
              </a:buClr>
              <a:defRPr>
                <a:solidFill>
                  <a:schemeClr val="tx1"/>
                </a:solidFill>
              </a:defRPr>
            </a:lvl3pPr>
            <a:lvl4pPr>
              <a:buClr>
                <a:srgbClr val="001141"/>
              </a:buClr>
              <a:defRPr>
                <a:solidFill>
                  <a:schemeClr val="tx1"/>
                </a:solidFill>
              </a:defRPr>
            </a:lvl4pPr>
            <a:lvl5pPr>
              <a:buClr>
                <a:srgbClr val="00114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64113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446870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372318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61747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2286000" cy="2571750"/>
          </a:xfrm>
          <a:noFill/>
          <a:ln>
            <a:noFill/>
          </a:ln>
        </p:spPr>
        <p:txBody>
          <a:bodyPr lIns="219456" tIns="201168" rIns="228600" bIns="228600"/>
          <a:lstStyle>
            <a:lvl1pPr>
              <a:defRPr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6858000" y="0"/>
            <a:ext cx="2286000" cy="2571750"/>
          </a:xfrm>
          <a:noFill/>
          <a:ln>
            <a:noFill/>
          </a:ln>
        </p:spPr>
        <p:txBody>
          <a:bodyPr lIns="219456" tIns="201168" rIns="228600" bIns="228600"/>
          <a:lstStyle>
            <a:lvl1pPr>
              <a:defRPr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4572000" y="2570163"/>
            <a:ext cx="4572000" cy="2573337"/>
          </a:xfrm>
          <a:noFill/>
          <a:ln>
            <a:noFill/>
          </a:ln>
        </p:spPr>
        <p:txBody>
          <a:bodyPr lIns="219456" tIns="201168" rIns="228600" bIns="228600"/>
          <a:lstStyle>
            <a:lvl1pPr>
              <a:defRPr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9AF558B-7F9E-D94C-91DC-907B299967CF}"/>
              </a:ext>
            </a:extLst>
          </p:cNvPr>
          <p:cNvCxnSpPr/>
          <p:nvPr userDrawn="1"/>
        </p:nvCxnSpPr>
        <p:spPr bwMode="auto">
          <a:xfrm flipV="1">
            <a:off x="4572000" y="234950"/>
            <a:ext cx="0" cy="4260850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13EAF49-221E-8B43-8D20-D58F4F885163}"/>
              </a:ext>
            </a:extLst>
          </p:cNvPr>
          <p:cNvCxnSpPr>
            <a:cxnSpLocks/>
          </p:cNvCxnSpPr>
          <p:nvPr userDrawn="1"/>
        </p:nvCxnSpPr>
        <p:spPr bwMode="auto">
          <a:xfrm flipV="1">
            <a:off x="6854434" y="234951"/>
            <a:ext cx="0" cy="2116909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F54D63C-09D4-6A49-B605-D1076B01100F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4792362" y="2570163"/>
            <a:ext cx="4114801" cy="0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280836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4572000" cy="2571751"/>
          </a:xfrm>
          <a:noFill/>
        </p:spPr>
        <p:txBody>
          <a:bodyPr lIns="210312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2286000" cy="2571750"/>
          </a:xfrm>
          <a:noFill/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6858000" y="0"/>
            <a:ext cx="2286000" cy="2571750"/>
          </a:xfrm>
          <a:noFill/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0" y="2570163"/>
            <a:ext cx="4572000" cy="2573337"/>
          </a:xfrm>
          <a:noFill/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4572000" y="2570163"/>
            <a:ext cx="4572000" cy="2573337"/>
          </a:xfrm>
          <a:noFill/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7703589-7433-EC4D-BE5D-6575D7E7166A}"/>
              </a:ext>
            </a:extLst>
          </p:cNvPr>
          <p:cNvCxnSpPr/>
          <p:nvPr userDrawn="1"/>
        </p:nvCxnSpPr>
        <p:spPr bwMode="auto">
          <a:xfrm flipV="1">
            <a:off x="4572000" y="234950"/>
            <a:ext cx="0" cy="4260850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18C1B72-1958-D34C-A6E7-456FA9B0FC99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228600" y="2566988"/>
            <a:ext cx="4114801" cy="0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06980A7-369F-8B4C-8947-FB084B5C4D98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4792362" y="2566988"/>
            <a:ext cx="4114801" cy="0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255AABD-2874-C04C-A3C5-21D11C371163}"/>
              </a:ext>
            </a:extLst>
          </p:cNvPr>
          <p:cNvCxnSpPr>
            <a:cxnSpLocks/>
          </p:cNvCxnSpPr>
          <p:nvPr userDrawn="1"/>
        </p:nvCxnSpPr>
        <p:spPr bwMode="auto">
          <a:xfrm flipV="1">
            <a:off x="6855768" y="234951"/>
            <a:ext cx="0" cy="2116909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277394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2569463"/>
          </a:xfrm>
          <a:noFill/>
        </p:spPr>
        <p:txBody>
          <a:bodyPr lIns="182880" tIns="164592" rIns="228600" bIns="228600"/>
          <a:lstStyle>
            <a:lvl1pPr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Content Placeholder 1"/>
          <p:cNvSpPr>
            <a:spLocks noGrp="1"/>
          </p:cNvSpPr>
          <p:nvPr>
            <p:ph sz="quarter" idx="20"/>
          </p:nvPr>
        </p:nvSpPr>
        <p:spPr>
          <a:xfrm>
            <a:off x="0" y="2570163"/>
            <a:ext cx="2286000" cy="2573337"/>
          </a:xfrm>
          <a:noFill/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sz="quarter" idx="19"/>
          </p:nvPr>
        </p:nvSpPr>
        <p:spPr>
          <a:xfrm>
            <a:off x="2286001" y="2570163"/>
            <a:ext cx="2286000" cy="2573337"/>
          </a:xfrm>
          <a:noFill/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quarter" idx="17"/>
          </p:nvPr>
        </p:nvSpPr>
        <p:spPr>
          <a:xfrm>
            <a:off x="4572000" y="2570162"/>
            <a:ext cx="2286000" cy="2573338"/>
          </a:xfrm>
          <a:noFill/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4"/>
          <p:cNvSpPr>
            <a:spLocks noGrp="1"/>
          </p:cNvSpPr>
          <p:nvPr>
            <p:ph sz="quarter" idx="18"/>
          </p:nvPr>
        </p:nvSpPr>
        <p:spPr>
          <a:xfrm>
            <a:off x="6858000" y="2570162"/>
            <a:ext cx="2286000" cy="2573338"/>
          </a:xfrm>
          <a:noFill/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8320A1C-9D4D-2642-8A60-4D7502759E0A}"/>
              </a:ext>
            </a:extLst>
          </p:cNvPr>
          <p:cNvCxnSpPr>
            <a:cxnSpLocks/>
          </p:cNvCxnSpPr>
          <p:nvPr userDrawn="1"/>
        </p:nvCxnSpPr>
        <p:spPr bwMode="auto">
          <a:xfrm flipV="1">
            <a:off x="2286000" y="2791641"/>
            <a:ext cx="0" cy="1704159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51D6F0D-CE7A-AD49-AE36-D798DDFEB592}"/>
              </a:ext>
            </a:extLst>
          </p:cNvPr>
          <p:cNvCxnSpPr>
            <a:cxnSpLocks/>
          </p:cNvCxnSpPr>
          <p:nvPr userDrawn="1"/>
        </p:nvCxnSpPr>
        <p:spPr bwMode="auto">
          <a:xfrm flipV="1">
            <a:off x="4572000" y="2791641"/>
            <a:ext cx="0" cy="1704159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E4FA535-4023-394A-90AB-A2087397CBB3}"/>
              </a:ext>
            </a:extLst>
          </p:cNvPr>
          <p:cNvCxnSpPr>
            <a:cxnSpLocks/>
          </p:cNvCxnSpPr>
          <p:nvPr userDrawn="1"/>
        </p:nvCxnSpPr>
        <p:spPr bwMode="auto">
          <a:xfrm flipV="1">
            <a:off x="6858000" y="2791641"/>
            <a:ext cx="0" cy="1704159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7EB495F-72F9-774E-A3C3-3B24D9E37D7D}"/>
              </a:ext>
            </a:extLst>
          </p:cNvPr>
          <p:cNvCxnSpPr/>
          <p:nvPr userDrawn="1"/>
        </p:nvCxnSpPr>
        <p:spPr bwMode="auto">
          <a:xfrm>
            <a:off x="228600" y="2571750"/>
            <a:ext cx="8686800" cy="0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381556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gray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276350"/>
          </a:xfrm>
          <a:solidFill>
            <a:schemeClr val="tx2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Picture Placeholder"/>
          <p:cNvSpPr>
            <a:spLocks noGrp="1"/>
          </p:cNvSpPr>
          <p:nvPr>
            <p:ph type="pic" sz="quarter" idx="12"/>
          </p:nvPr>
        </p:nvSpPr>
        <p:spPr>
          <a:xfrm>
            <a:off x="0" y="1276350"/>
            <a:ext cx="9144000" cy="3867150"/>
          </a:xfrm>
        </p:spPr>
        <p:txBody>
          <a:bodyPr lIns="91440" tIns="91440" rIns="91440" bIns="9144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4250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5294B2E-D14F-AA48-8098-37C0747481A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5226" y="457"/>
            <a:ext cx="9133548" cy="5142584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pic>
        <p:nvPicPr>
          <p:cNvPr id="9" name="Picture">
            <a:extLst>
              <a:ext uri="{FF2B5EF4-FFF2-40B4-BE49-F238E27FC236}">
                <a16:creationId xmlns:a16="http://schemas.microsoft.com/office/drawing/2014/main" id="{F7EA8AAE-0BDE-7D4C-B52A-496FD9C298D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8393813" y="4705253"/>
            <a:ext cx="521587" cy="208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27313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gray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144000" cy="5148072"/>
          </a:xfrm>
        </p:spPr>
        <p:txBody>
          <a:bodyPr lIns="91440" tIns="91440" rIns="91440" bIns="9144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-3" y="2571750"/>
            <a:ext cx="2286003" cy="2571750"/>
          </a:xfrm>
          <a:solidFill>
            <a:schemeClr val="tx2"/>
          </a:solidFill>
        </p:spPr>
        <p:txBody>
          <a:bodyPr lIns="219456" tIns="201168" rIns="228600" bIns="228600"/>
          <a:lstStyle>
            <a:lvl1pPr>
              <a:buClr>
                <a:srgbClr val="001141"/>
              </a:buClr>
              <a:defRPr>
                <a:solidFill>
                  <a:schemeClr val="tx1"/>
                </a:solidFill>
              </a:defRPr>
            </a:lvl1pPr>
            <a:lvl2pPr>
              <a:buClr>
                <a:srgbClr val="001141"/>
              </a:buClr>
              <a:defRPr sz="1000">
                <a:solidFill>
                  <a:schemeClr val="tx1"/>
                </a:solidFill>
              </a:defRPr>
            </a:lvl2pPr>
            <a:lvl3pPr>
              <a:buClr>
                <a:srgbClr val="001141"/>
              </a:buClr>
              <a:defRPr sz="1000">
                <a:solidFill>
                  <a:schemeClr val="tx1"/>
                </a:solidFill>
              </a:defRPr>
            </a:lvl3pPr>
            <a:lvl4pPr>
              <a:buClr>
                <a:srgbClr val="001141"/>
              </a:buClr>
              <a:defRPr sz="1000">
                <a:solidFill>
                  <a:schemeClr val="tx1"/>
                </a:solidFill>
              </a:defRPr>
            </a:lvl4pPr>
            <a:lvl5pPr>
              <a:buClr>
                <a:srgbClr val="001141"/>
              </a:buCl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187946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"/>
          <p:cNvSpPr>
            <a:spLocks noGrp="1"/>
          </p:cNvSpPr>
          <p:nvPr>
            <p:ph sz="quarter" idx="12"/>
          </p:nvPr>
        </p:nvSpPr>
        <p:spPr>
          <a:xfrm>
            <a:off x="0" y="0"/>
            <a:ext cx="2286000" cy="5148072"/>
          </a:xfrm>
          <a:noFill/>
        </p:spPr>
        <p:txBody>
          <a:bodyPr lIns="219456" tIns="201168" rIns="228600" bIns="228600"/>
          <a:lstStyle>
            <a:lvl1pPr>
              <a:buClr>
                <a:srgbClr val="001141"/>
              </a:buClr>
              <a:defRPr>
                <a:solidFill>
                  <a:schemeClr val="tx1"/>
                </a:solidFill>
              </a:defRPr>
            </a:lvl1pPr>
            <a:lvl2pPr>
              <a:buClr>
                <a:srgbClr val="001141"/>
              </a:buClr>
              <a:defRPr>
                <a:solidFill>
                  <a:schemeClr val="tx1"/>
                </a:solidFill>
              </a:defRPr>
            </a:lvl2pPr>
            <a:lvl3pPr>
              <a:buClr>
                <a:srgbClr val="001141"/>
              </a:buClr>
              <a:defRPr>
                <a:solidFill>
                  <a:schemeClr val="tx1"/>
                </a:solidFill>
              </a:defRPr>
            </a:lvl3pPr>
            <a:lvl4pPr>
              <a:buClr>
                <a:srgbClr val="001141"/>
              </a:buClr>
              <a:defRPr>
                <a:solidFill>
                  <a:schemeClr val="tx1"/>
                </a:solidFill>
              </a:defRPr>
            </a:lvl4pPr>
            <a:lvl5pPr>
              <a:buClr>
                <a:srgbClr val="00114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sz="quarter" idx="13"/>
          </p:nvPr>
        </p:nvSpPr>
        <p:spPr>
          <a:xfrm>
            <a:off x="2286000" y="0"/>
            <a:ext cx="2286000" cy="5148072"/>
          </a:xfrm>
          <a:noFill/>
        </p:spPr>
        <p:txBody>
          <a:bodyPr lIns="219456" tIns="201168" rIns="228600" bIns="228600"/>
          <a:lstStyle>
            <a:lvl1pPr>
              <a:buClr>
                <a:srgbClr val="001141"/>
              </a:buClr>
              <a:defRPr>
                <a:solidFill>
                  <a:schemeClr val="tx1"/>
                </a:solidFill>
              </a:defRPr>
            </a:lvl1pPr>
            <a:lvl2pPr>
              <a:buClr>
                <a:srgbClr val="001141"/>
              </a:buClr>
              <a:defRPr>
                <a:solidFill>
                  <a:schemeClr val="tx1"/>
                </a:solidFill>
              </a:defRPr>
            </a:lvl2pPr>
            <a:lvl3pPr>
              <a:buClr>
                <a:srgbClr val="001141"/>
              </a:buClr>
              <a:defRPr>
                <a:solidFill>
                  <a:schemeClr val="tx1"/>
                </a:solidFill>
              </a:defRPr>
            </a:lvl3pPr>
            <a:lvl4pPr>
              <a:buClr>
                <a:srgbClr val="001141"/>
              </a:buClr>
              <a:defRPr>
                <a:solidFill>
                  <a:schemeClr val="tx1"/>
                </a:solidFill>
              </a:defRPr>
            </a:lvl4pPr>
            <a:lvl5pPr>
              <a:buClr>
                <a:srgbClr val="00114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4"/>
          </p:nvPr>
        </p:nvSpPr>
        <p:spPr>
          <a:xfrm>
            <a:off x="4572000" y="0"/>
            <a:ext cx="2286000" cy="5148072"/>
          </a:xfrm>
          <a:noFill/>
        </p:spPr>
        <p:txBody>
          <a:bodyPr lIns="219456" tIns="201168" rIns="228600" bIns="228600"/>
          <a:lstStyle>
            <a:lvl1pPr>
              <a:buClr>
                <a:srgbClr val="001141"/>
              </a:buClr>
              <a:defRPr>
                <a:solidFill>
                  <a:schemeClr val="tx1"/>
                </a:solidFill>
              </a:defRPr>
            </a:lvl1pPr>
            <a:lvl2pPr>
              <a:buClr>
                <a:srgbClr val="001141"/>
              </a:buClr>
              <a:defRPr>
                <a:solidFill>
                  <a:schemeClr val="tx1"/>
                </a:solidFill>
              </a:defRPr>
            </a:lvl2pPr>
            <a:lvl3pPr>
              <a:buClr>
                <a:srgbClr val="001141"/>
              </a:buClr>
              <a:defRPr>
                <a:solidFill>
                  <a:schemeClr val="tx1"/>
                </a:solidFill>
              </a:defRPr>
            </a:lvl3pPr>
            <a:lvl4pPr>
              <a:buClr>
                <a:srgbClr val="001141"/>
              </a:buClr>
              <a:defRPr>
                <a:solidFill>
                  <a:schemeClr val="tx1"/>
                </a:solidFill>
              </a:defRPr>
            </a:lvl4pPr>
            <a:lvl5pPr>
              <a:buClr>
                <a:srgbClr val="00114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4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5148072"/>
          </a:xfrm>
          <a:noFill/>
        </p:spPr>
        <p:txBody>
          <a:bodyPr lIns="219456" tIns="201168" rIns="228600" bIns="228600"/>
          <a:lstStyle>
            <a:lvl1pPr>
              <a:buClr>
                <a:srgbClr val="001141"/>
              </a:buClr>
              <a:defRPr>
                <a:solidFill>
                  <a:schemeClr val="tx1"/>
                </a:solidFill>
              </a:defRPr>
            </a:lvl1pPr>
            <a:lvl2pPr>
              <a:buClr>
                <a:srgbClr val="001141"/>
              </a:buClr>
              <a:defRPr>
                <a:solidFill>
                  <a:schemeClr val="tx1"/>
                </a:solidFill>
              </a:defRPr>
            </a:lvl2pPr>
            <a:lvl3pPr>
              <a:buClr>
                <a:srgbClr val="001141"/>
              </a:buClr>
              <a:defRPr>
                <a:solidFill>
                  <a:schemeClr val="tx1"/>
                </a:solidFill>
              </a:defRPr>
            </a:lvl3pPr>
            <a:lvl4pPr>
              <a:buClr>
                <a:srgbClr val="001141"/>
              </a:buClr>
              <a:defRPr>
                <a:solidFill>
                  <a:schemeClr val="tx1"/>
                </a:solidFill>
              </a:defRPr>
            </a:lvl4pPr>
            <a:lvl5pPr>
              <a:buClr>
                <a:srgbClr val="00114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C2E18FC-E432-1E42-B894-602F7E42F9FA}"/>
              </a:ext>
            </a:extLst>
          </p:cNvPr>
          <p:cNvCxnSpPr/>
          <p:nvPr userDrawn="1"/>
        </p:nvCxnSpPr>
        <p:spPr bwMode="auto">
          <a:xfrm flipV="1">
            <a:off x="4572000" y="234950"/>
            <a:ext cx="0" cy="4260850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675E39C-0AE8-5A49-B52F-35BB80D2B041}"/>
              </a:ext>
            </a:extLst>
          </p:cNvPr>
          <p:cNvCxnSpPr/>
          <p:nvPr userDrawn="1"/>
        </p:nvCxnSpPr>
        <p:spPr bwMode="auto">
          <a:xfrm flipV="1">
            <a:off x="2283769" y="234950"/>
            <a:ext cx="0" cy="4260850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A7AC78C-6E13-604B-BABB-F3F41F933F3B}"/>
              </a:ext>
            </a:extLst>
          </p:cNvPr>
          <p:cNvCxnSpPr/>
          <p:nvPr userDrawn="1"/>
        </p:nvCxnSpPr>
        <p:spPr bwMode="auto">
          <a:xfrm flipV="1">
            <a:off x="6855769" y="234950"/>
            <a:ext cx="0" cy="4260850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642608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2514600" y="1243584"/>
            <a:ext cx="6400800" cy="325221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605913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988199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1837944" cy="325221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2505456" y="1259626"/>
            <a:ext cx="1837944" cy="3252216"/>
          </a:xfrm>
        </p:spPr>
        <p:txBody>
          <a:bodyPr/>
          <a:lstStyle>
            <a:lvl1pPr>
              <a:spcBef>
                <a:spcPts val="300"/>
              </a:spcBef>
              <a:defRPr sz="1400">
                <a:solidFill>
                  <a:schemeClr val="tx1"/>
                </a:solidFill>
              </a:defRPr>
            </a:lvl1pPr>
            <a:lvl2pPr>
              <a:spcBef>
                <a:spcPts val="1100"/>
              </a:spcBef>
              <a:defRPr sz="1400">
                <a:solidFill>
                  <a:schemeClr val="tx1"/>
                </a:solidFill>
              </a:defRPr>
            </a:lvl2pPr>
            <a:lvl3pPr>
              <a:spcBef>
                <a:spcPts val="1100"/>
              </a:spcBef>
              <a:defRPr sz="1400">
                <a:solidFill>
                  <a:schemeClr val="tx1"/>
                </a:solidFill>
              </a:defRPr>
            </a:lvl3pPr>
            <a:lvl4pPr>
              <a:spcBef>
                <a:spcPts val="110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110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45278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505456" y="1262634"/>
            <a:ext cx="1837944" cy="3252216"/>
          </a:xfrm>
        </p:spPr>
        <p:txBody>
          <a:bodyPr/>
          <a:lstStyle>
            <a:lvl1pPr>
              <a:spcBef>
                <a:spcPts val="300"/>
              </a:spcBef>
              <a:defRPr sz="1000">
                <a:solidFill>
                  <a:schemeClr val="tx1"/>
                </a:solidFill>
              </a:defRPr>
            </a:lvl1pPr>
            <a:lvl2pPr>
              <a:spcBef>
                <a:spcPts val="300"/>
              </a:spcBef>
              <a:defRPr sz="1000">
                <a:solidFill>
                  <a:schemeClr val="tx1"/>
                </a:solidFill>
              </a:defRPr>
            </a:lvl2pPr>
            <a:lvl3pPr>
              <a:spcBef>
                <a:spcPts val="300"/>
              </a:spcBef>
              <a:defRPr sz="1000">
                <a:solidFill>
                  <a:schemeClr val="tx1"/>
                </a:solidFill>
              </a:defRPr>
            </a:lvl3pPr>
            <a:lvl4pPr>
              <a:spcBef>
                <a:spcPts val="300"/>
              </a:spcBef>
              <a:defRPr sz="1000">
                <a:solidFill>
                  <a:schemeClr val="tx1"/>
                </a:solidFill>
              </a:defRPr>
            </a:lvl4pPr>
            <a:lvl5pPr>
              <a:spcBef>
                <a:spcPts val="300"/>
              </a:spcBef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773168" y="1216152"/>
            <a:ext cx="4142232" cy="3279648"/>
          </a:xfrm>
        </p:spPr>
        <p:txBody>
          <a:bodyPr/>
          <a:lstStyle>
            <a:lvl1pPr>
              <a:defRPr sz="24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946756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19456" y="201168"/>
            <a:ext cx="1837944" cy="429463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"/>
          <p:cNvSpPr>
            <a:spLocks noGrp="1"/>
          </p:cNvSpPr>
          <p:nvPr>
            <p:ph type="tbl" sz="quarter" idx="13"/>
          </p:nvPr>
        </p:nvSpPr>
        <p:spPr>
          <a:xfrm>
            <a:off x="2505457" y="201168"/>
            <a:ext cx="6409876" cy="4294632"/>
          </a:xfrm>
        </p:spPr>
        <p:txBody>
          <a:bodyPr lIns="0" tIns="0" rIns="91440" bIns="9144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072089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690248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79177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19456" y="1261872"/>
            <a:ext cx="4123944" cy="1309878"/>
          </a:xfrm>
        </p:spPr>
        <p:txBody>
          <a:bodyPr/>
          <a:lstStyle>
            <a:lvl1pPr>
              <a:spcBef>
                <a:spcPts val="0"/>
              </a:spcBef>
              <a:defRPr sz="1000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buNone/>
              <a:defRPr/>
            </a:lvl2pPr>
            <a:lvl3pPr marL="201615" indent="0">
              <a:buNone/>
              <a:defRPr/>
            </a:lvl3pPr>
            <a:lvl4pPr marL="434981" indent="0">
              <a:buNone/>
              <a:defRPr/>
            </a:lvl4pPr>
            <a:lvl5pPr marL="63183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1C6F2CA-B8B6-BF4F-8900-E2319DA9DD3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19456" y="3209544"/>
            <a:ext cx="6409944" cy="1307592"/>
          </a:xfrm>
        </p:spPr>
        <p:txBody>
          <a:bodyPr anchor="b"/>
          <a:lstStyle>
            <a:lvl1pPr>
              <a:spcBef>
                <a:spcPts val="300"/>
              </a:spcBef>
              <a:defRPr sz="600">
                <a:solidFill>
                  <a:schemeClr val="tx1"/>
                </a:solidFill>
              </a:defRPr>
            </a:lvl1pPr>
            <a:lvl2pPr>
              <a:defRPr sz="600"/>
            </a:lvl2pPr>
            <a:lvl3pPr>
              <a:defRPr sz="600"/>
            </a:lvl3pPr>
            <a:lvl4pPr>
              <a:defRPr sz="600"/>
            </a:lvl4pPr>
            <a:lvl5pPr>
              <a:defRPr sz="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48213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5294B2E-D14F-AA48-8098-37C0747481A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5227" y="457"/>
            <a:ext cx="9133546" cy="5142584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pic>
        <p:nvPicPr>
          <p:cNvPr id="9" name="Picture">
            <a:extLst>
              <a:ext uri="{FF2B5EF4-FFF2-40B4-BE49-F238E27FC236}">
                <a16:creationId xmlns:a16="http://schemas.microsoft.com/office/drawing/2014/main" id="{2F8C8987-724F-6B47-A6B9-8E11DF00B81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8393813" y="4705253"/>
            <a:ext cx="521587" cy="208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28956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 (blue60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3923197" y="2312885"/>
            <a:ext cx="1297606" cy="517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6193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 (blue80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3923198" y="2312885"/>
            <a:ext cx="1297604" cy="517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40142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 (blac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3923197" y="2312885"/>
            <a:ext cx="1297606" cy="517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9311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over Slide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228600" y="4828032"/>
            <a:ext cx="6400800" cy="13716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Cloud / © 2022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6272261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5294B2E-D14F-AA48-8098-37C0747481A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5227" y="457"/>
            <a:ext cx="9133546" cy="5142583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pic>
        <p:nvPicPr>
          <p:cNvPr id="9" name="Picture">
            <a:extLst>
              <a:ext uri="{FF2B5EF4-FFF2-40B4-BE49-F238E27FC236}">
                <a16:creationId xmlns:a16="http://schemas.microsoft.com/office/drawing/2014/main" id="{7B48B5CA-5BC1-8844-81E1-24543A8F2C9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8393813" y="4705253"/>
            <a:ext cx="521587" cy="208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087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9596131-38DE-3A44-BE82-CDD2A17098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8470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2022 / © 2022 IBM Corporation</a:t>
            </a:r>
          </a:p>
        </p:txBody>
      </p:sp>
      <p:pic>
        <p:nvPicPr>
          <p:cNvPr id="6" name="Picture"/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8393813" y="4705253"/>
            <a:ext cx="521587" cy="208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6877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36EA217-D975-DE4B-A991-B3A7FEFBAC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1187" y="3810"/>
            <a:ext cx="9128406" cy="5139690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pic>
        <p:nvPicPr>
          <p:cNvPr id="9" name="Picture">
            <a:extLst>
              <a:ext uri="{FF2B5EF4-FFF2-40B4-BE49-F238E27FC236}">
                <a16:creationId xmlns:a16="http://schemas.microsoft.com/office/drawing/2014/main" id="{9FC9FB8B-2D23-D949-963B-B1200DEDE83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8393813" y="4705253"/>
            <a:ext cx="521587" cy="208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4072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5294B2E-D14F-AA48-8098-37C0747481A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5227" y="457"/>
            <a:ext cx="9133545" cy="5142583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pic>
        <p:nvPicPr>
          <p:cNvPr id="9" name="Picture">
            <a:extLst>
              <a:ext uri="{FF2B5EF4-FFF2-40B4-BE49-F238E27FC236}">
                <a16:creationId xmlns:a16="http://schemas.microsoft.com/office/drawing/2014/main" id="{14C6F24E-1E96-144E-A44F-8124FE9D9BA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8393813" y="4705253"/>
            <a:ext cx="521587" cy="208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0101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5294B2E-D14F-AA48-8098-37C0747481A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5227" y="457"/>
            <a:ext cx="9133545" cy="5142582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pic>
        <p:nvPicPr>
          <p:cNvPr id="9" name="Picture">
            <a:extLst>
              <a:ext uri="{FF2B5EF4-FFF2-40B4-BE49-F238E27FC236}">
                <a16:creationId xmlns:a16="http://schemas.microsoft.com/office/drawing/2014/main" id="{BE20C7ED-E83C-DE49-B49C-6FE6E39CB33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8393813" y="4705253"/>
            <a:ext cx="521587" cy="208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1253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"/>
          <p:cNvSpPr>
            <a:spLocks noGrp="1"/>
          </p:cNvSpPr>
          <p:nvPr>
            <p:ph type="body" idx="1"/>
          </p:nvPr>
        </p:nvSpPr>
        <p:spPr>
          <a:xfrm>
            <a:off x="4791456" y="201168"/>
            <a:ext cx="4123944" cy="429463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3"/>
          </p:nvPr>
        </p:nvSpPr>
        <p:spPr>
          <a:xfrm>
            <a:off x="228666" y="4800600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8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7086601" y="4800600"/>
            <a:ext cx="1828732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20BB8D8-C46D-7A4B-97AF-798F102BA8D4}"/>
              </a:ext>
            </a:extLst>
          </p:cNvPr>
          <p:cNvGrpSpPr/>
          <p:nvPr userDrawn="1"/>
        </p:nvGrpSpPr>
        <p:grpSpPr>
          <a:xfrm>
            <a:off x="-109730" y="-110490"/>
            <a:ext cx="9364220" cy="536448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28219"/>
              <a:ext cx="91440" cy="4686681"/>
              <a:chOff x="-109730" y="228219"/>
              <a:chExt cx="91440" cy="4686681"/>
            </a:xfrm>
          </p:grpSpPr>
          <p:cxnSp>
            <p:nvCxnSpPr>
              <p:cNvPr id="73" name="Straight Connector 7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97451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28219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914900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28219"/>
              <a:ext cx="91440" cy="4685665"/>
              <a:chOff x="-109730" y="221869"/>
              <a:chExt cx="91440" cy="4685665"/>
            </a:xfrm>
          </p:grpSpPr>
          <p:cxnSp>
            <p:nvCxnSpPr>
              <p:cNvPr id="64" name="Straight Connector 6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91101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21869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907534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4007807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92" r:id="rId1"/>
    <p:sldLayoutId id="2147483926" r:id="rId2"/>
    <p:sldLayoutId id="2147483935" r:id="rId3"/>
    <p:sldLayoutId id="2147483936" r:id="rId4"/>
    <p:sldLayoutId id="2147483937" r:id="rId5"/>
    <p:sldLayoutId id="2147483925" r:id="rId6"/>
    <p:sldLayoutId id="2147483924" r:id="rId7"/>
    <p:sldLayoutId id="2147483938" r:id="rId8"/>
    <p:sldLayoutId id="2147483939" r:id="rId9"/>
    <p:sldLayoutId id="2147483893" r:id="rId10"/>
    <p:sldLayoutId id="2147483894" r:id="rId11"/>
    <p:sldLayoutId id="2147483895" r:id="rId12"/>
    <p:sldLayoutId id="2147483896" r:id="rId13"/>
    <p:sldLayoutId id="2147483897" r:id="rId14"/>
    <p:sldLayoutId id="2147483898" r:id="rId15"/>
    <p:sldLayoutId id="2147483899" r:id="rId16"/>
    <p:sldLayoutId id="2147483900" r:id="rId17"/>
    <p:sldLayoutId id="2147483901" r:id="rId18"/>
    <p:sldLayoutId id="2147483902" r:id="rId19"/>
    <p:sldLayoutId id="2147483903" r:id="rId20"/>
    <p:sldLayoutId id="2147483904" r:id="rId21"/>
    <p:sldLayoutId id="2147483905" r:id="rId22"/>
    <p:sldLayoutId id="2147483906" r:id="rId23"/>
    <p:sldLayoutId id="2147483907" r:id="rId24"/>
    <p:sldLayoutId id="2147483908" r:id="rId25"/>
    <p:sldLayoutId id="2147483909" r:id="rId26"/>
    <p:sldLayoutId id="2147483910" r:id="rId27"/>
    <p:sldLayoutId id="2147483911" r:id="rId28"/>
    <p:sldLayoutId id="2147483912" r:id="rId29"/>
    <p:sldLayoutId id="2147483913" r:id="rId30"/>
    <p:sldLayoutId id="2147483914" r:id="rId31"/>
    <p:sldLayoutId id="2147483915" r:id="rId32"/>
    <p:sldLayoutId id="2147483916" r:id="rId33"/>
    <p:sldLayoutId id="2147483917" r:id="rId34"/>
    <p:sldLayoutId id="2147483918" r:id="rId35"/>
    <p:sldLayoutId id="2147483919" r:id="rId36"/>
    <p:sldLayoutId id="2147483920" r:id="rId37"/>
    <p:sldLayoutId id="2147483921" r:id="rId38"/>
    <p:sldLayoutId id="2147483922" r:id="rId39"/>
    <p:sldLayoutId id="2147483933" r:id="rId40"/>
    <p:sldLayoutId id="2147483934" r:id="rId41"/>
    <p:sldLayoutId id="2147483923" r:id="rId42"/>
    <p:sldLayoutId id="2147483940" r:id="rId43"/>
  </p:sldLayoutIdLs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 b="0" i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IBM Plex Sans Light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IBM Plex Sans Light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IBM Plex Sans Light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IBM Plex Sans Light" pitchFamily="34" charset="0"/>
        </a:defRPr>
      </a:lvl5pPr>
      <a:lvl6pPr marL="36256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IBM Plex Sans Light" pitchFamily="34" charset="0"/>
        </a:defRPr>
      </a:lvl6pPr>
      <a:lvl7pPr marL="725139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IBM Plex Sans Light" pitchFamily="34" charset="0"/>
        </a:defRPr>
      </a:lvl7pPr>
      <a:lvl8pPr marL="1087707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IBM Plex Sans Light" pitchFamily="34" charset="0"/>
        </a:defRPr>
      </a:lvl8pPr>
      <a:lvl9pPr marL="1450276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IBM Plex Sans Light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rgbClr val="001141"/>
        </a:buClr>
        <a:buSzPct val="90000"/>
        <a:buFont typeface="IBM Plex Sans Light" pitchFamily="2" charset="2"/>
        <a:buNone/>
        <a:defRPr sz="1400" b="0" i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1pPr>
      <a:lvl2pPr marL="171452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rgbClr val="001141"/>
        </a:buClr>
        <a:buSzPct val="100000"/>
        <a:buFont typeface="IBM Plex Sans Light" charset="-120"/>
        <a:buChar char="–"/>
        <a:tabLst/>
        <a:defRPr sz="1400" b="0" i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2pPr>
      <a:lvl3pPr marL="342905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rgbClr val="001141"/>
        </a:buClr>
        <a:buSzPct val="100000"/>
        <a:buFont typeface="IBM Plex Sans Light" panose="020B0604020202020204" pitchFamily="34" charset="0"/>
        <a:buChar char="•"/>
        <a:tabLst/>
        <a:defRPr sz="1400" b="0" i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3pPr>
      <a:lvl4pPr marL="628658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rgbClr val="001141"/>
        </a:buClr>
        <a:buSzPct val="100000"/>
        <a:buFont typeface="IBM Plex Sans Light" charset="-120"/>
        <a:buChar char="–"/>
        <a:tabLst/>
        <a:defRPr sz="1400" b="0" i="0" baseline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4pPr>
      <a:lvl5pPr marL="803285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rgbClr val="001141"/>
        </a:buClr>
        <a:buFont typeface="IBM Plex Sans Light" charset="-120"/>
        <a:buChar char="»"/>
        <a:tabLst/>
        <a:defRPr sz="1400" b="0" i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5pPr>
      <a:lvl6pPr marL="1583721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IBM Plex Sans Light" charset="0"/>
        </a:defRPr>
      </a:lvl6pPr>
      <a:lvl7pPr marL="1946291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IBM Plex Sans Light" charset="0"/>
        </a:defRPr>
      </a:lvl7pPr>
      <a:lvl8pPr marL="2308860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IBM Plex Sans Light" charset="0"/>
        </a:defRPr>
      </a:lvl8pPr>
      <a:lvl9pPr marL="2671430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IBM Plex Sans Light" charset="0"/>
        </a:defRPr>
      </a:lvl9pPr>
    </p:bodyStyle>
    <p:otherStyle>
      <a:defPPr>
        <a:defRPr lang="en-US"/>
      </a:defPPr>
      <a:lvl1pPr marL="0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1pPr>
      <a:lvl2pPr marL="362568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2pPr>
      <a:lvl3pPr marL="725139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3pPr>
      <a:lvl4pPr marL="1087707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4pPr>
      <a:lvl5pPr marL="1450276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5pPr>
      <a:lvl6pPr marL="1812846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6pPr>
      <a:lvl7pPr marL="2175414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7pPr>
      <a:lvl8pPr marL="2537983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8pPr>
      <a:lvl9pPr marL="2900552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44" userDrawn="1">
          <p15:clr>
            <a:srgbClr val="F26B43"/>
          </p15:clr>
        </p15:guide>
        <p15:guide id="2" pos="144" userDrawn="1">
          <p15:clr>
            <a:srgbClr val="F26B43"/>
          </p15:clr>
        </p15:guide>
        <p15:guide id="3" pos="5616" userDrawn="1">
          <p15:clr>
            <a:srgbClr val="F26B43"/>
          </p15:clr>
        </p15:guide>
        <p15:guide id="4" orient="horz" pos="2832" userDrawn="1">
          <p15:clr>
            <a:srgbClr val="F26B43"/>
          </p15:clr>
        </p15:guide>
        <p15:guide id="5" orient="horz" pos="3094" userDrawn="1">
          <p15:clr>
            <a:srgbClr val="F26B43"/>
          </p15:clr>
        </p15:guide>
        <p15:guide id="6" pos="2880" userDrawn="1">
          <p15:clr>
            <a:srgbClr val="F26B43"/>
          </p15:clr>
        </p15:guide>
        <p15:guide id="7" pos="2736" userDrawn="1">
          <p15:clr>
            <a:srgbClr val="F26B43"/>
          </p15:clr>
        </p15:guide>
        <p15:guide id="8" pos="1440" userDrawn="1">
          <p15:clr>
            <a:srgbClr val="F26B43"/>
          </p15:clr>
        </p15:guide>
        <p15:guide id="9" pos="3024" userDrawn="1">
          <p15:clr>
            <a:srgbClr val="F26B43"/>
          </p15:clr>
        </p15:guide>
        <p15:guide id="10" pos="1296" userDrawn="1">
          <p15:clr>
            <a:srgbClr val="F26B43"/>
          </p15:clr>
        </p15:guide>
        <p15:guide id="11" pos="1584" userDrawn="1">
          <p15:clr>
            <a:srgbClr val="F26B43"/>
          </p15:clr>
        </p15:guide>
        <p15:guide id="12" pos="4320" userDrawn="1">
          <p15:clr>
            <a:srgbClr val="F26B43"/>
          </p15:clr>
        </p15:guide>
        <p15:guide id="13" pos="4176" userDrawn="1">
          <p15:clr>
            <a:srgbClr val="F26B43"/>
          </p15:clr>
        </p15:guide>
        <p15:guide id="14" pos="4464" userDrawn="1">
          <p15:clr>
            <a:srgbClr val="F26B43"/>
          </p15:clr>
        </p15:guide>
        <p15:guide id="15" orient="horz" pos="412" userDrawn="1">
          <p15:clr>
            <a:srgbClr val="F26B43"/>
          </p15:clr>
        </p15:guide>
        <p15:guide id="17" orient="horz" pos="812" userDrawn="1">
          <p15:clr>
            <a:srgbClr val="F26B43"/>
          </p15:clr>
        </p15:guide>
        <p15:guide id="18" orient="horz" pos="1620" userDrawn="1">
          <p15:clr>
            <a:srgbClr val="F26B43"/>
          </p15:clr>
        </p15:guide>
        <p15:guide id="19" orient="horz" pos="1216" userDrawn="1">
          <p15:clr>
            <a:srgbClr val="F26B43"/>
          </p15:clr>
        </p15:guide>
        <p15:guide id="20" orient="horz" pos="2022" userDrawn="1">
          <p15:clr>
            <a:srgbClr val="F26B43"/>
          </p15:clr>
        </p15:guide>
        <p15:guide id="21" orient="horz" pos="242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3.xml"/><Relationship Id="rId5" Type="http://schemas.openxmlformats.org/officeDocument/2006/relationships/image" Target="../media/image15.png"/><Relationship Id="rId4" Type="http://schemas.openxmlformats.org/officeDocument/2006/relationships/image" Target="../media/image14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notesSlide" Target="../notesSlides/notesSlide2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slideLayout" Target="../slideLayouts/slideLayout17.xml"/><Relationship Id="rId5" Type="http://schemas.openxmlformats.org/officeDocument/2006/relationships/tags" Target="../tags/tag5.xml"/><Relationship Id="rId10" Type="http://schemas.openxmlformats.org/officeDocument/2006/relationships/tags" Target="../tags/tag10.xml"/><Relationship Id="rId4" Type="http://schemas.openxmlformats.org/officeDocument/2006/relationships/tags" Target="../tags/tag4.xml"/><Relationship Id="rId9" Type="http://schemas.openxmlformats.org/officeDocument/2006/relationships/tags" Target="../tags/tag9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g"/><Relationship Id="rId3" Type="http://schemas.openxmlformats.org/officeDocument/2006/relationships/tags" Target="../tags/tag13.xml"/><Relationship Id="rId7" Type="http://schemas.openxmlformats.org/officeDocument/2006/relationships/notesSlide" Target="../notesSlides/notesSlide3.xml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slideLayout" Target="../slideLayouts/slideLayout25.xml"/><Relationship Id="rId5" Type="http://schemas.openxmlformats.org/officeDocument/2006/relationships/tags" Target="../tags/tag15.xml"/><Relationship Id="rId4" Type="http://schemas.openxmlformats.org/officeDocument/2006/relationships/tags" Target="../tags/tag14.xml"/><Relationship Id="rId9" Type="http://schemas.openxmlformats.org/officeDocument/2006/relationships/image" Target="../media/image14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tags" Target="../tags/tag23.xml"/><Relationship Id="rId13" Type="http://schemas.openxmlformats.org/officeDocument/2006/relationships/image" Target="../media/image13.jpg"/><Relationship Id="rId3" Type="http://schemas.openxmlformats.org/officeDocument/2006/relationships/tags" Target="../tags/tag18.xml"/><Relationship Id="rId7" Type="http://schemas.openxmlformats.org/officeDocument/2006/relationships/tags" Target="../tags/tag22.xml"/><Relationship Id="rId12" Type="http://schemas.openxmlformats.org/officeDocument/2006/relationships/notesSlide" Target="../notesSlides/notesSlide4.xml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6" Type="http://schemas.openxmlformats.org/officeDocument/2006/relationships/tags" Target="../tags/tag21.xml"/><Relationship Id="rId11" Type="http://schemas.openxmlformats.org/officeDocument/2006/relationships/slideLayout" Target="../slideLayouts/slideLayout25.xml"/><Relationship Id="rId5" Type="http://schemas.openxmlformats.org/officeDocument/2006/relationships/tags" Target="../tags/tag20.xml"/><Relationship Id="rId10" Type="http://schemas.openxmlformats.org/officeDocument/2006/relationships/tags" Target="../tags/tag25.xml"/><Relationship Id="rId4" Type="http://schemas.openxmlformats.org/officeDocument/2006/relationships/tags" Target="../tags/tag19.xml"/><Relationship Id="rId9" Type="http://schemas.openxmlformats.org/officeDocument/2006/relationships/tags" Target="../tags/tag24.xml"/><Relationship Id="rId14" Type="http://schemas.openxmlformats.org/officeDocument/2006/relationships/image" Target="../media/image14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tags" Target="../tags/tag33.xml"/><Relationship Id="rId13" Type="http://schemas.openxmlformats.org/officeDocument/2006/relationships/image" Target="../media/image14.jpg"/><Relationship Id="rId3" Type="http://schemas.openxmlformats.org/officeDocument/2006/relationships/tags" Target="../tags/tag28.xml"/><Relationship Id="rId7" Type="http://schemas.openxmlformats.org/officeDocument/2006/relationships/tags" Target="../tags/tag32.xml"/><Relationship Id="rId12" Type="http://schemas.openxmlformats.org/officeDocument/2006/relationships/image" Target="../media/image13.jpg"/><Relationship Id="rId2" Type="http://schemas.openxmlformats.org/officeDocument/2006/relationships/tags" Target="../tags/tag27.xml"/><Relationship Id="rId1" Type="http://schemas.openxmlformats.org/officeDocument/2006/relationships/tags" Target="../tags/tag26.xml"/><Relationship Id="rId6" Type="http://schemas.openxmlformats.org/officeDocument/2006/relationships/tags" Target="../tags/tag31.xml"/><Relationship Id="rId11" Type="http://schemas.openxmlformats.org/officeDocument/2006/relationships/slideLayout" Target="../slideLayouts/slideLayout25.xml"/><Relationship Id="rId5" Type="http://schemas.openxmlformats.org/officeDocument/2006/relationships/tags" Target="../tags/tag30.xml"/><Relationship Id="rId10" Type="http://schemas.openxmlformats.org/officeDocument/2006/relationships/tags" Target="../tags/tag35.xml"/><Relationship Id="rId4" Type="http://schemas.openxmlformats.org/officeDocument/2006/relationships/tags" Target="../tags/tag29.xml"/><Relationship Id="rId9" Type="http://schemas.openxmlformats.org/officeDocument/2006/relationships/tags" Target="../tags/tag3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3.xml"/><Relationship Id="rId4" Type="http://schemas.openxmlformats.org/officeDocument/2006/relationships/image" Target="../media/image14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4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3.xml"/><Relationship Id="rId5" Type="http://schemas.openxmlformats.org/officeDocument/2006/relationships/image" Target="../media/image15.png"/><Relationship Id="rId4" Type="http://schemas.openxmlformats.org/officeDocument/2006/relationships/image" Target="../media/image14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7.xml"/><Relationship Id="rId6" Type="http://schemas.openxmlformats.org/officeDocument/2006/relationships/hyperlink" Target="https://mediacenter.ibm.com/media/Under%20the%20Hood%3A%20%20AI-powered%20Application%20Resource%20Management/1_xyhddf4i" TargetMode="External"/><Relationship Id="rId5" Type="http://schemas.openxmlformats.org/officeDocument/2006/relationships/hyperlink" Target="https://mediacenter.ibm.com/media/%20Assure%20Performance%20with%20Intelligent%20Application%20Resource%20Management/1_x2uhcsco" TargetMode="External"/><Relationship Id="rId4" Type="http://schemas.openxmlformats.org/officeDocument/2006/relationships/hyperlink" Target="https://mediacenter.ibm.com/media/Assure%20Application%20Performance%20in%20Real%20Time/1_nbltunzu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blur&#10;&#10;Description automatically generated">
            <a:extLst>
              <a:ext uri="{FF2B5EF4-FFF2-40B4-BE49-F238E27FC236}">
                <a16:creationId xmlns:a16="http://schemas.microsoft.com/office/drawing/2014/main" id="{9248A943-7586-A342-8A23-BA5EFE9C058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" y="-19305"/>
            <a:ext cx="9144000" cy="5182110"/>
          </a:xfrm>
          <a:prstGeom prst="rect">
            <a:avLst/>
          </a:prstGeom>
        </p:spPr>
      </p:pic>
      <p:pic>
        <p:nvPicPr>
          <p:cNvPr id="7" name="Picture 6" descr="A close up of a wave&#10;&#10;Description automatically generated with low confidence">
            <a:extLst>
              <a:ext uri="{FF2B5EF4-FFF2-40B4-BE49-F238E27FC236}">
                <a16:creationId xmlns:a16="http://schemas.microsoft.com/office/drawing/2014/main" id="{7609E39F-C2F6-3441-964F-08C396BB657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4000"/>
          </a:blip>
          <a:stretch>
            <a:fillRect/>
          </a:stretch>
        </p:blipFill>
        <p:spPr>
          <a:xfrm>
            <a:off x="0" y="11962"/>
            <a:ext cx="9144000" cy="5162805"/>
          </a:xfrm>
          <a:prstGeom prst="rect">
            <a:avLst/>
          </a:prstGeom>
        </p:spPr>
      </p:pic>
      <p:sp>
        <p:nvSpPr>
          <p:cNvPr id="15" name="Title">
            <a:extLst>
              <a:ext uri="{FF2B5EF4-FFF2-40B4-BE49-F238E27FC236}">
                <a16:creationId xmlns:a16="http://schemas.microsoft.com/office/drawing/2014/main" id="{2957EB19-7404-0245-BE19-789038684254}"/>
              </a:ext>
            </a:extLst>
          </p:cNvPr>
          <p:cNvSpPr txBox="1">
            <a:spLocks/>
          </p:cNvSpPr>
          <p:nvPr/>
        </p:nvSpPr>
        <p:spPr>
          <a:xfrm>
            <a:off x="266700" y="253999"/>
            <a:ext cx="4039293" cy="1181101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IBM Plex Sans Light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IBM Plex Sans Light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IBM Plex Sans Light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IBM Plex Sans Light" pitchFamily="34" charset="0"/>
              </a:defRPr>
            </a:lvl5pPr>
            <a:lvl6pPr marL="362568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IBM Plex Sans Light" pitchFamily="34" charset="0"/>
              </a:defRPr>
            </a:lvl6pPr>
            <a:lvl7pPr marL="725139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IBM Plex Sans Light" pitchFamily="34" charset="0"/>
              </a:defRPr>
            </a:lvl7pPr>
            <a:lvl8pPr marL="1087707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IBM Plex Sans Light" pitchFamily="34" charset="0"/>
              </a:defRPr>
            </a:lvl8pPr>
            <a:lvl9pPr marL="1450276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IBM Plex Sans Light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Automation </a:t>
            </a:r>
            <a:r>
              <a:rPr kumimoji="0" lang="en-US" sz="1400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Platinum</a:t>
            </a:r>
            <a:r>
              <a:rPr kumimoji="0" lang="en-US" sz="1400" b="0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Demo</a:t>
            </a:r>
          </a:p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000" kern="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Application resource </a:t>
            </a:r>
          </a:p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000" kern="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management</a:t>
            </a:r>
            <a:b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</a:b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itle">
            <a:extLst>
              <a:ext uri="{FF2B5EF4-FFF2-40B4-BE49-F238E27FC236}">
                <a16:creationId xmlns:a16="http://schemas.microsoft.com/office/drawing/2014/main" id="{1AD0B242-3213-8547-8C3F-3FF3BED0EB2C}"/>
              </a:ext>
            </a:extLst>
          </p:cNvPr>
          <p:cNvSpPr txBox="1">
            <a:spLocks/>
          </p:cNvSpPr>
          <p:nvPr/>
        </p:nvSpPr>
        <p:spPr>
          <a:xfrm>
            <a:off x="0" y="2272793"/>
            <a:ext cx="9144000" cy="1435608"/>
          </a:xfrm>
          <a:prstGeom prst="rect">
            <a:avLst/>
          </a:prstGeom>
        </p:spPr>
        <p:txBody>
          <a:bodyPr lIns="0" rIns="0"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IBM Plex Sans Light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IBM Plex Sans Light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IBM Plex Sans Light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IBM Plex Sans Light" pitchFamily="34" charset="0"/>
              </a:defRPr>
            </a:lvl5pPr>
            <a:lvl6pPr marL="362568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IBM Plex Sans Light" pitchFamily="34" charset="0"/>
              </a:defRPr>
            </a:lvl6pPr>
            <a:lvl7pPr marL="725139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IBM Plex Sans Light" pitchFamily="34" charset="0"/>
              </a:defRPr>
            </a:lvl7pPr>
            <a:lvl8pPr marL="1087707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IBM Plex Sans Light" pitchFamily="34" charset="0"/>
              </a:defRPr>
            </a:lvl8pPr>
            <a:lvl9pPr marL="1450276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IBM Plex Sans Light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Introduction </a:t>
            </a:r>
            <a:r>
              <a:rPr lang="en-US" sz="4000" kern="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overview</a:t>
            </a:r>
          </a:p>
        </p:txBody>
      </p:sp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6453253C-8EA9-B247-8830-64D0A0EDB5C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1082" r="21250"/>
          <a:stretch/>
        </p:blipFill>
        <p:spPr>
          <a:xfrm>
            <a:off x="8375650" y="4495800"/>
            <a:ext cx="550847" cy="635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0493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C6CA3C-B257-FA45-BDDC-DD0682655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1" y="201168"/>
            <a:ext cx="5729571" cy="804672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Demo overview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0293D5-E65B-FF41-B517-6F3F285C222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© 2022 IBM Corporation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0C2ADF-0A9C-374C-90E9-2A5628F1D410}"/>
              </a:ext>
            </a:extLst>
          </p:cNvPr>
          <p:cNvSpPr txBox="1"/>
          <p:nvPr/>
        </p:nvSpPr>
        <p:spPr>
          <a:xfrm>
            <a:off x="4343401" y="112971"/>
            <a:ext cx="4709807" cy="36933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txBody>
          <a:bodyPr wrap="square" lIns="91440" tIns="91440" rIns="91440" bIns="91440" rtlCol="0">
            <a:spAutoFit/>
          </a:bodyPr>
          <a:lstStyle/>
          <a:p>
            <a:pPr algn="ctr">
              <a:spcBef>
                <a:spcPts val="1100"/>
              </a:spcBef>
            </a:pPr>
            <a:r>
              <a:rPr lang="en-US" sz="1200" b="1" dirty="0">
                <a:solidFill>
                  <a:srgbClr val="FF0000"/>
                </a:solidFill>
                <a:latin typeface="Arial" panose="020B0604020202020204" pitchFamily="34" charset="0"/>
                <a:ea typeface="IBM Plex Sans" charset="0"/>
                <a:cs typeface="Arial" panose="020B0604020202020204" pitchFamily="34" charset="0"/>
              </a:rPr>
              <a:t>REMOVE THIS SLIDE BEFORE PRESENTING TO CUSTOMERS</a:t>
            </a:r>
          </a:p>
        </p:txBody>
      </p:sp>
      <p:graphicFrame>
        <p:nvGraphicFramePr>
          <p:cNvPr id="28" name="Table 8">
            <a:extLst>
              <a:ext uri="{FF2B5EF4-FFF2-40B4-BE49-F238E27FC236}">
                <a16:creationId xmlns:a16="http://schemas.microsoft.com/office/drawing/2014/main" id="{AE61BBA5-BDF6-E7BB-7918-A6B27D97F0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946965"/>
              </p:ext>
            </p:extLst>
          </p:nvPr>
        </p:nvGraphicFramePr>
        <p:xfrm>
          <a:off x="228665" y="692448"/>
          <a:ext cx="8762935" cy="27076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428988">
                  <a:extLst>
                    <a:ext uri="{9D8B030D-6E8A-4147-A177-3AD203B41FA5}">
                      <a16:colId xmlns:a16="http://schemas.microsoft.com/office/drawing/2014/main" val="843429630"/>
                    </a:ext>
                  </a:extLst>
                </a:gridCol>
                <a:gridCol w="6333947">
                  <a:extLst>
                    <a:ext uri="{9D8B030D-6E8A-4147-A177-3AD203B41FA5}">
                      <a16:colId xmlns:a16="http://schemas.microsoft.com/office/drawing/2014/main" val="5040058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l" defTabSz="725139" rtl="0" eaLnBrk="1" latinLnBrk="0" hangingPunct="1"/>
                      <a:r>
                        <a:rPr lang="en-US" sz="1100" b="1" i="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Purpose of this deck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2513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This deck is to be shown to customers to introduce and summarize the </a:t>
                      </a:r>
                      <a:r>
                        <a:rPr lang="en-US" sz="11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Application resource management </a:t>
                      </a:r>
                      <a:r>
                        <a:rPr lang="en-US" sz="11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demo.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561591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725139" rtl="0" eaLnBrk="1" latinLnBrk="0" hangingPunct="1"/>
                      <a:r>
                        <a:rPr lang="en-US" sz="1100" b="1" i="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Scenario overview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2513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The demo illustrates how Turbonomic and Instana work together to proactively assure application performance while maintaining efficient use of resources in hybrid cloud environments.</a:t>
                      </a:r>
                      <a:endParaRPr lang="en-US" sz="11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46936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725139" rtl="0" eaLnBrk="1" latinLnBrk="0" hangingPunct="1"/>
                      <a:r>
                        <a:rPr lang="en-US" sz="1100" b="1" i="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Product(s) in the demo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 err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Turbonomic</a:t>
                      </a:r>
                      <a:r>
                        <a:rPr lang="en-US" sz="11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(application resource management); Instana (observability)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49727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725139" rtl="0" eaLnBrk="1" latinLnBrk="0" hangingPunct="1"/>
                      <a:r>
                        <a:rPr lang="en-US" sz="1100" b="1" i="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Capabilities to be demonstrated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2513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Full stack visibility; Resource optimization; Automatable actions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212165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725139" rtl="0" eaLnBrk="1" latinLnBrk="0" hangingPunct="1"/>
                      <a:r>
                        <a:rPr lang="en-US" sz="1100" b="1" i="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Supported product version(s)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72513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Turbonomic</a:t>
                      </a:r>
                      <a:r>
                        <a:rPr lang="en-US" sz="11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8.2; </a:t>
                      </a:r>
                      <a:r>
                        <a:rPr lang="en-US" sz="11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Instana</a:t>
                      </a:r>
                      <a:r>
                        <a:rPr lang="en-US" sz="11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3.213 (SaaS)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45130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725139" rtl="0" eaLnBrk="1" latinLnBrk="0" hangingPunct="1"/>
                      <a:r>
                        <a:rPr lang="en-US" sz="1100" b="1" i="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IBM Technology Zone page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hlinkClick r:id="" action="ppaction://noaction"/>
                        </a:rPr>
                        <a:t>https://techzone.ibm.com/collection/platinum-demos-application-resource-management</a:t>
                      </a:r>
                      <a:endParaRPr lang="en-US" sz="11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84290482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marL="0" algn="l" defTabSz="725139" rtl="0" eaLnBrk="1" latinLnBrk="0" hangingPunct="1"/>
                      <a:r>
                        <a:rPr lang="en-US" sz="1100" b="1" i="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Demo components</a:t>
                      </a:r>
                    </a:p>
                  </a:txBody>
                  <a:tcPr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122663667"/>
                  </a:ext>
                </a:extLst>
              </a:tr>
            </a:tbl>
          </a:graphicData>
        </a:graphic>
      </p:graphicFrame>
      <p:sp>
        <p:nvSpPr>
          <p:cNvPr id="25" name="Rectangle 4">
            <a:extLst>
              <a:ext uri="{FF2B5EF4-FFF2-40B4-BE49-F238E27FC236}">
                <a16:creationId xmlns:a16="http://schemas.microsoft.com/office/drawing/2014/main" id="{365622AC-4DE6-7CC9-521E-4E27F260D6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217607" y="3302050"/>
            <a:ext cx="2921650" cy="1345219"/>
          </a:xfrm>
          <a:prstGeom prst="rect">
            <a:avLst/>
          </a:prstGeom>
          <a:solidFill>
            <a:schemeClr val="accent5"/>
          </a:solidFill>
          <a:ln w="9525">
            <a:noFill/>
            <a:miter lim="800000"/>
            <a:headEnd/>
            <a:tailEnd/>
          </a:ln>
        </p:spPr>
        <p:txBody>
          <a:bodyPr wrap="none" lIns="91440" anchor="t"/>
          <a:lstStyle>
            <a:lvl1pPr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defTabSz="685808">
              <a:tabLst>
                <a:tab pos="1489094" algn="l"/>
              </a:tabLst>
              <a:defRPr/>
            </a:pPr>
            <a:endParaRPr lang="en-GB" altLang="ja-JP" sz="1200" b="1" kern="0" dirty="0">
              <a:latin typeface="+mn-lt"/>
              <a:ea typeface="+mn-ea"/>
            </a:endParaRPr>
          </a:p>
        </p:txBody>
      </p:sp>
      <p:sp>
        <p:nvSpPr>
          <p:cNvPr id="33" name="Rectangle 4">
            <a:extLst>
              <a:ext uri="{FF2B5EF4-FFF2-40B4-BE49-F238E27FC236}">
                <a16:creationId xmlns:a16="http://schemas.microsoft.com/office/drawing/2014/main" id="{6EDB1330-5638-0F4A-8859-15193EFA1A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254918" y="3302051"/>
            <a:ext cx="2921650" cy="1335418"/>
          </a:xfrm>
          <a:prstGeom prst="rect">
            <a:avLst/>
          </a:prstGeom>
          <a:solidFill>
            <a:schemeClr val="accent5"/>
          </a:solidFill>
          <a:ln w="9525">
            <a:noFill/>
            <a:miter lim="800000"/>
            <a:headEnd/>
            <a:tailEnd/>
          </a:ln>
        </p:spPr>
        <p:txBody>
          <a:bodyPr wrap="none" lIns="91440" anchor="t"/>
          <a:lstStyle>
            <a:lvl1pPr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defTabSz="685808">
              <a:tabLst>
                <a:tab pos="1489094" algn="l"/>
              </a:tabLst>
              <a:defRPr/>
            </a:pPr>
            <a:endParaRPr lang="en-GB" altLang="ja-JP" sz="1200" b="1" kern="0" dirty="0">
              <a:latin typeface="+mn-lt"/>
              <a:ea typeface="+mn-ea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F5A44C7-0980-5745-9A4F-A5D9C3828766}"/>
              </a:ext>
            </a:extLst>
          </p:cNvPr>
          <p:cNvSpPr txBox="1"/>
          <p:nvPr/>
        </p:nvSpPr>
        <p:spPr>
          <a:xfrm>
            <a:off x="5254918" y="4422024"/>
            <a:ext cx="292165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indent="0" algn="ctr" defTabSz="914400" fontAlgn="base"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</a:pPr>
            <a:r>
              <a:rPr lang="en-US" sz="800" kern="0" dirty="0" err="1">
                <a:latin typeface="Arial" panose="020B0604020202020204" pitchFamily="34" charset="0"/>
                <a:cs typeface="Arial" panose="020B0604020202020204" pitchFamily="34" charset="0"/>
              </a:rPr>
              <a:t>Instana</a:t>
            </a:r>
            <a:endParaRPr lang="en-US" sz="800" kern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4AB1921-20D3-6233-A2EC-6D64CE60D68B}"/>
              </a:ext>
            </a:extLst>
          </p:cNvPr>
          <p:cNvGrpSpPr/>
          <p:nvPr/>
        </p:nvGrpSpPr>
        <p:grpSpPr>
          <a:xfrm>
            <a:off x="5367792" y="3411195"/>
            <a:ext cx="2695903" cy="998717"/>
            <a:chOff x="2005647" y="3731377"/>
            <a:chExt cx="2695903" cy="998717"/>
          </a:xfrm>
        </p:grpSpPr>
        <p:sp>
          <p:nvSpPr>
            <p:cNvPr id="50" name="Rectangle 3">
              <a:extLst>
                <a:ext uri="{FF2B5EF4-FFF2-40B4-BE49-F238E27FC236}">
                  <a16:creationId xmlns:a16="http://schemas.microsoft.com/office/drawing/2014/main" id="{3C99431D-9F30-4E4B-BEFF-0E45CC8F10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custDataLst>
                <p:tags r:id="rId7"/>
              </p:custDataLst>
            </p:nvPr>
          </p:nvSpPr>
          <p:spPr bwMode="auto">
            <a:xfrm>
              <a:off x="2005647" y="3731377"/>
              <a:ext cx="2695903" cy="99871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square" anchor="t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marL="0" lvl="1" indent="0" algn="ctr" defTabSz="914400" fontAlgn="base">
                <a:spcBef>
                  <a:spcPts val="1100"/>
                </a:spcBef>
                <a:spcAft>
                  <a:spcPct val="0"/>
                </a:spcAft>
                <a:buClr>
                  <a:schemeClr val="bg1"/>
                </a:buClr>
                <a:buSzPct val="100000"/>
              </a:pPr>
              <a:br>
                <a:rPr lang="en-US" sz="800" kern="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800" b="1" kern="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Observability </a:t>
              </a: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7496E47-4B44-EBC5-E94A-D6F2C86F6941}"/>
                </a:ext>
              </a:extLst>
            </p:cNvPr>
            <p:cNvGrpSpPr/>
            <p:nvPr/>
          </p:nvGrpSpPr>
          <p:grpSpPr>
            <a:xfrm>
              <a:off x="2110002" y="4172530"/>
              <a:ext cx="2487192" cy="378665"/>
              <a:chOff x="1884995" y="4150479"/>
              <a:chExt cx="2487192" cy="378665"/>
            </a:xfrm>
          </p:grpSpPr>
          <p:sp>
            <p:nvSpPr>
              <p:cNvPr id="52" name="Rectangle 3">
                <a:extLst>
                  <a:ext uri="{FF2B5EF4-FFF2-40B4-BE49-F238E27FC236}">
                    <a16:creationId xmlns:a16="http://schemas.microsoft.com/office/drawing/2014/main" id="{AEAD252B-CD94-2E4E-B59D-A98F8CF7605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custDataLst>
                  <p:tags r:id="rId8"/>
                </p:custDataLst>
              </p:nvPr>
            </p:nvSpPr>
            <p:spPr bwMode="auto">
              <a:xfrm>
                <a:off x="3588458" y="4150479"/>
                <a:ext cx="783729" cy="374904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wrap="square" anchor="ctr"/>
              <a:lstStyle>
                <a:lvl1pPr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marL="0" lvl="1" indent="0" algn="ctr" defTabSz="914400" fontAlgn="base">
                  <a:spcBef>
                    <a:spcPts val="1100"/>
                  </a:spcBef>
                  <a:spcAft>
                    <a:spcPct val="0"/>
                  </a:spcAft>
                  <a:buClr>
                    <a:schemeClr val="bg1"/>
                  </a:buClr>
                  <a:buSzPct val="100000"/>
                </a:pPr>
                <a:r>
                  <a:rPr lang="en-US" sz="800" kern="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Dependency </a:t>
                </a:r>
                <a:br>
                  <a:rPr lang="en-US" sz="800" kern="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sz="800" kern="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mapping</a:t>
                </a:r>
              </a:p>
            </p:txBody>
          </p:sp>
          <p:sp>
            <p:nvSpPr>
              <p:cNvPr id="53" name="Rectangle 3">
                <a:extLst>
                  <a:ext uri="{FF2B5EF4-FFF2-40B4-BE49-F238E27FC236}">
                    <a16:creationId xmlns:a16="http://schemas.microsoft.com/office/drawing/2014/main" id="{138A7A42-5454-A949-9530-F7AE462B25A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1884995" y="4154244"/>
                <a:ext cx="786866" cy="3749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wrap="square" anchor="ctr"/>
              <a:lstStyle>
                <a:lvl1pPr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marL="0" lvl="1" indent="0" algn="ctr" defTabSz="914400" fontAlgn="base">
                  <a:spcBef>
                    <a:spcPts val="1100"/>
                  </a:spcBef>
                  <a:spcAft>
                    <a:spcPct val="0"/>
                  </a:spcAft>
                  <a:buClr>
                    <a:schemeClr val="bg1"/>
                  </a:buClr>
                  <a:buSzPct val="100000"/>
                </a:pPr>
                <a:r>
                  <a:rPr lang="en-US" sz="800" kern="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Distributed</a:t>
                </a:r>
                <a:br>
                  <a:rPr lang="en-US" sz="800" kern="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sz="800" kern="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tracing</a:t>
                </a:r>
              </a:p>
            </p:txBody>
          </p:sp>
          <p:sp>
            <p:nvSpPr>
              <p:cNvPr id="54" name="Rectangle 3">
                <a:extLst>
                  <a:ext uri="{FF2B5EF4-FFF2-40B4-BE49-F238E27FC236}">
                    <a16:creationId xmlns:a16="http://schemas.microsoft.com/office/drawing/2014/main" id="{DB2F2F27-2A83-A244-840D-DC8516F3B96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2736726" y="4154240"/>
                <a:ext cx="786866" cy="3749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wrap="square" anchor="ctr"/>
              <a:lstStyle>
                <a:lvl1pPr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marL="0" lvl="1" indent="0" algn="ctr" defTabSz="914400" fontAlgn="base">
                  <a:spcBef>
                    <a:spcPts val="1100"/>
                  </a:spcBef>
                  <a:spcAft>
                    <a:spcPct val="0"/>
                  </a:spcAft>
                  <a:buClr>
                    <a:schemeClr val="bg1"/>
                  </a:buClr>
                  <a:buSzPct val="100000"/>
                </a:pPr>
                <a:r>
                  <a:rPr lang="en-US" sz="800" kern="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Metrics </a:t>
                </a:r>
                <a:br>
                  <a:rPr lang="en-US" sz="800" kern="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sz="800" kern="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aggregation</a:t>
                </a:r>
              </a:p>
            </p:txBody>
          </p:sp>
        </p:grp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7D6A768-E059-DD9E-4DD5-A95A907E5335}"/>
              </a:ext>
            </a:extLst>
          </p:cNvPr>
          <p:cNvGrpSpPr/>
          <p:nvPr/>
        </p:nvGrpSpPr>
        <p:grpSpPr>
          <a:xfrm>
            <a:off x="2330481" y="3411195"/>
            <a:ext cx="2695903" cy="998717"/>
            <a:chOff x="4879604" y="3729218"/>
            <a:chExt cx="2695903" cy="998717"/>
          </a:xfrm>
        </p:grpSpPr>
        <p:sp>
          <p:nvSpPr>
            <p:cNvPr id="29" name="Rectangle 3">
              <a:extLst>
                <a:ext uri="{FF2B5EF4-FFF2-40B4-BE49-F238E27FC236}">
                  <a16:creationId xmlns:a16="http://schemas.microsoft.com/office/drawing/2014/main" id="{D4275A3C-7D92-8F97-664A-29F03F8C7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custDataLst>
                <p:tags r:id="rId3"/>
              </p:custDataLst>
            </p:nvPr>
          </p:nvSpPr>
          <p:spPr bwMode="auto">
            <a:xfrm>
              <a:off x="4879604" y="3729218"/>
              <a:ext cx="2695903" cy="99871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square" anchor="t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marL="0" lvl="1" indent="0" algn="ctr" defTabSz="914400" fontAlgn="base">
                <a:spcBef>
                  <a:spcPts val="1100"/>
                </a:spcBef>
                <a:spcAft>
                  <a:spcPct val="0"/>
                </a:spcAft>
                <a:buClr>
                  <a:schemeClr val="bg1"/>
                </a:buClr>
                <a:buSzPct val="100000"/>
              </a:pPr>
              <a:br>
                <a:rPr lang="en-US" sz="800" kern="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800" b="1" kern="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Application resource management</a:t>
              </a:r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BC8A4551-A870-E09A-7F90-471E89950396}"/>
                </a:ext>
              </a:extLst>
            </p:cNvPr>
            <p:cNvGrpSpPr/>
            <p:nvPr/>
          </p:nvGrpSpPr>
          <p:grpSpPr>
            <a:xfrm>
              <a:off x="4983959" y="4170371"/>
              <a:ext cx="2487192" cy="378665"/>
              <a:chOff x="1884995" y="4150479"/>
              <a:chExt cx="2487192" cy="378665"/>
            </a:xfrm>
          </p:grpSpPr>
          <p:sp>
            <p:nvSpPr>
              <p:cNvPr id="31" name="Rectangle 3">
                <a:extLst>
                  <a:ext uri="{FF2B5EF4-FFF2-40B4-BE49-F238E27FC236}">
                    <a16:creationId xmlns:a16="http://schemas.microsoft.com/office/drawing/2014/main" id="{E82D6A7D-CF62-964D-F6C2-581D0D2186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custDataLst>
                  <p:tags r:id="rId4"/>
                </p:custDataLst>
              </p:nvPr>
            </p:nvSpPr>
            <p:spPr bwMode="auto">
              <a:xfrm>
                <a:off x="3588458" y="4150479"/>
                <a:ext cx="783729" cy="374904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wrap="square" anchor="ctr"/>
              <a:lstStyle>
                <a:lvl1pPr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marL="0" lvl="1" indent="0" algn="ctr" defTabSz="914400" fontAlgn="base">
                  <a:spcBef>
                    <a:spcPts val="1100"/>
                  </a:spcBef>
                  <a:spcAft>
                    <a:spcPct val="0"/>
                  </a:spcAft>
                  <a:buClr>
                    <a:schemeClr val="bg1"/>
                  </a:buClr>
                  <a:buSzPct val="100000"/>
                </a:pPr>
                <a:r>
                  <a:rPr lang="en-US" sz="800" kern="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Automatable actions</a:t>
                </a:r>
              </a:p>
            </p:txBody>
          </p:sp>
          <p:sp>
            <p:nvSpPr>
              <p:cNvPr id="32" name="Rectangle 3">
                <a:extLst>
                  <a:ext uri="{FF2B5EF4-FFF2-40B4-BE49-F238E27FC236}">
                    <a16:creationId xmlns:a16="http://schemas.microsoft.com/office/drawing/2014/main" id="{7F9A963B-6F5E-117E-3C9E-AE914D8DCDB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custDataLst>
                  <p:tags r:id="rId5"/>
                </p:custDataLst>
              </p:nvPr>
            </p:nvSpPr>
            <p:spPr bwMode="auto">
              <a:xfrm>
                <a:off x="1884995" y="4154244"/>
                <a:ext cx="786866" cy="3749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wrap="square" anchor="ctr"/>
              <a:lstStyle>
                <a:lvl1pPr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marL="0" lvl="1" indent="0" algn="ctr" defTabSz="914400" fontAlgn="base">
                  <a:spcBef>
                    <a:spcPts val="1100"/>
                  </a:spcBef>
                  <a:spcAft>
                    <a:spcPct val="0"/>
                  </a:spcAft>
                  <a:buClr>
                    <a:schemeClr val="bg1"/>
                  </a:buClr>
                  <a:buSzPct val="100000"/>
                </a:pPr>
                <a:r>
                  <a:rPr lang="en-US" sz="800" kern="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Full stack visibility</a:t>
                </a:r>
              </a:p>
            </p:txBody>
          </p:sp>
          <p:sp>
            <p:nvSpPr>
              <p:cNvPr id="34" name="Rectangle 3">
                <a:extLst>
                  <a:ext uri="{FF2B5EF4-FFF2-40B4-BE49-F238E27FC236}">
                    <a16:creationId xmlns:a16="http://schemas.microsoft.com/office/drawing/2014/main" id="{4AE14577-E1A1-D31F-2054-377D4D7A8B7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custDataLst>
                  <p:tags r:id="rId6"/>
                </p:custDataLst>
              </p:nvPr>
            </p:nvSpPr>
            <p:spPr bwMode="auto">
              <a:xfrm>
                <a:off x="2736726" y="4154240"/>
                <a:ext cx="786866" cy="3749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wrap="square" anchor="ctr"/>
              <a:lstStyle>
                <a:lvl1pPr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marL="0" lvl="1" indent="0" algn="ctr" defTabSz="914400" fontAlgn="base">
                  <a:spcBef>
                    <a:spcPts val="1100"/>
                  </a:spcBef>
                  <a:spcAft>
                    <a:spcPct val="0"/>
                  </a:spcAft>
                  <a:buClr>
                    <a:schemeClr val="bg1"/>
                  </a:buClr>
                  <a:buSzPct val="100000"/>
                </a:pPr>
                <a:r>
                  <a:rPr lang="en-US" sz="800" kern="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Resource optimization</a:t>
                </a:r>
              </a:p>
            </p:txBody>
          </p:sp>
        </p:grp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0B55EF50-809C-4ABF-9493-33924BA38D06}"/>
              </a:ext>
            </a:extLst>
          </p:cNvPr>
          <p:cNvSpPr txBox="1"/>
          <p:nvPr/>
        </p:nvSpPr>
        <p:spPr>
          <a:xfrm>
            <a:off x="2217607" y="4422024"/>
            <a:ext cx="292165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indent="0" algn="ctr" defTabSz="914400" fontAlgn="base"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</a:pPr>
            <a:r>
              <a:rPr lang="en-US" sz="800" kern="0" dirty="0" err="1">
                <a:latin typeface="Arial" panose="020B0604020202020204" pitchFamily="34" charset="0"/>
                <a:cs typeface="Arial" panose="020B0604020202020204" pitchFamily="34" charset="0"/>
              </a:rPr>
              <a:t>Turbonomic</a:t>
            </a:r>
            <a:endParaRPr lang="en-US" sz="800" kern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988DB7B-9377-DBCA-A922-53BCA2E91163}"/>
              </a:ext>
            </a:extLst>
          </p:cNvPr>
          <p:cNvSpPr txBox="1"/>
          <p:nvPr/>
        </p:nvSpPr>
        <p:spPr>
          <a:xfrm>
            <a:off x="5254918" y="3092129"/>
            <a:ext cx="292165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algn="ctr" defTabSz="914400" fontAlgn="base"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</a:pPr>
            <a:r>
              <a:rPr lang="en-US" sz="800" b="1" kern="0" dirty="0">
                <a:latin typeface="Arial" panose="020B0604020202020204" pitchFamily="34" charset="0"/>
                <a:cs typeface="Arial" panose="020B0604020202020204" pitchFamily="34" charset="0"/>
              </a:rPr>
              <a:t>SaaS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63593DD-5F76-294E-8142-F2192A183DBC}"/>
              </a:ext>
            </a:extLst>
          </p:cNvPr>
          <p:cNvSpPr txBox="1"/>
          <p:nvPr/>
        </p:nvSpPr>
        <p:spPr>
          <a:xfrm>
            <a:off x="2217607" y="3092129"/>
            <a:ext cx="292165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algn="ctr" defTabSz="914400" fontAlgn="base"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</a:pPr>
            <a:r>
              <a:rPr lang="en-US" sz="800" b="1" kern="0" dirty="0">
                <a:latin typeface="Arial" panose="020B0604020202020204" pitchFamily="34" charset="0"/>
                <a:cs typeface="Arial" panose="020B0604020202020204" pitchFamily="34" charset="0"/>
              </a:rPr>
              <a:t>IBM TechZone-provided environment</a:t>
            </a:r>
          </a:p>
        </p:txBody>
      </p:sp>
    </p:spTree>
    <p:extLst>
      <p:ext uri="{BB962C8B-B14F-4D97-AF65-F5344CB8AC3E}">
        <p14:creationId xmlns:p14="http://schemas.microsoft.com/office/powerpoint/2010/main" val="39167295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 descr="A picture containing blur&#10;&#10;Description automatically generated">
            <a:extLst>
              <a:ext uri="{FF2B5EF4-FFF2-40B4-BE49-F238E27FC236}">
                <a16:creationId xmlns:a16="http://schemas.microsoft.com/office/drawing/2014/main" id="{173CBF68-1E9B-BECC-48E2-DE5FB98138C4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-2" y="-19305"/>
            <a:ext cx="9144000" cy="5182110"/>
          </a:xfrm>
          <a:prstGeom prst="rect">
            <a:avLst/>
          </a:prstGeom>
        </p:spPr>
      </p:pic>
      <p:pic>
        <p:nvPicPr>
          <p:cNvPr id="32" name="Picture 31" descr="A close up of a wave&#10;&#10;Description automatically generated with low confidence">
            <a:extLst>
              <a:ext uri="{FF2B5EF4-FFF2-40B4-BE49-F238E27FC236}">
                <a16:creationId xmlns:a16="http://schemas.microsoft.com/office/drawing/2014/main" id="{13578D35-874F-5938-A1C6-335EF86BB67C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24000"/>
          </a:blip>
          <a:stretch>
            <a:fillRect/>
          </a:stretch>
        </p:blipFill>
        <p:spPr>
          <a:xfrm>
            <a:off x="-1" y="-19306"/>
            <a:ext cx="9144000" cy="5162805"/>
          </a:xfrm>
          <a:prstGeom prst="rect">
            <a:avLst/>
          </a:prstGeom>
        </p:spPr>
      </p:pic>
      <p:sp>
        <p:nvSpPr>
          <p:cNvPr id="29" name="Rectangle 4">
            <a:extLst>
              <a:ext uri="{FF2B5EF4-FFF2-40B4-BE49-F238E27FC236}">
                <a16:creationId xmlns:a16="http://schemas.microsoft.com/office/drawing/2014/main" id="{0DC36E1D-49AF-1941-9B71-E808D818AA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602619" y="4173469"/>
            <a:ext cx="5739304" cy="483254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91440" anchor="t"/>
          <a:lstStyle>
            <a:lvl1pPr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defTabSz="685808">
              <a:tabLst>
                <a:tab pos="1489094" algn="l"/>
              </a:tabLst>
              <a:defRPr/>
            </a:pPr>
            <a:endParaRPr lang="en-GB" altLang="ja-JP" sz="1200" b="1" kern="0" dirty="0">
              <a:latin typeface="+mn-lt"/>
              <a:ea typeface="+mn-ea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C4A17FE-E30C-884E-8600-EBD9A3446D5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2022 IBM Corporation</a:t>
            </a:r>
          </a:p>
        </p:txBody>
      </p:sp>
      <p:sp>
        <p:nvSpPr>
          <p:cNvPr id="12" name="Title">
            <a:extLst>
              <a:ext uri="{FF2B5EF4-FFF2-40B4-BE49-F238E27FC236}">
                <a16:creationId xmlns:a16="http://schemas.microsoft.com/office/drawing/2014/main" id="{B8B93F4D-3644-8E45-8CAC-5EE08EA2E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1" y="201169"/>
            <a:ext cx="8705022" cy="302708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Demo overview</a:t>
            </a:r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990032F-438D-7B4D-92E0-87BE922C0EEC}"/>
              </a:ext>
            </a:extLst>
          </p:cNvPr>
          <p:cNvCxnSpPr>
            <a:cxnSpLocks/>
          </p:cNvCxnSpPr>
          <p:nvPr/>
        </p:nvCxnSpPr>
        <p:spPr bwMode="auto">
          <a:xfrm>
            <a:off x="4512980" y="4271234"/>
            <a:ext cx="0" cy="300524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1">
            <a:extLst>
              <a:ext uri="{FF2B5EF4-FFF2-40B4-BE49-F238E27FC236}">
                <a16:creationId xmlns:a16="http://schemas.microsoft.com/office/drawing/2014/main" id="{A68CDC5D-A261-DE43-81EE-201B7FFD1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30407" y="3902127"/>
            <a:ext cx="8684926" cy="0"/>
          </a:xfrm>
          <a:prstGeom prst="line">
            <a:avLst/>
          </a:prstGeom>
          <a:noFill/>
          <a:ln w="12700" cap="flat" cmpd="sng" algn="ctr">
            <a:solidFill>
              <a:schemeClr val="bg1"/>
            </a:solidFill>
            <a:prstDash val="solid"/>
          </a:ln>
          <a:effectLst/>
        </p:spPr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663D44C0-2EC9-C848-9F91-E6E4BBF7F02C}"/>
              </a:ext>
            </a:extLst>
          </p:cNvPr>
          <p:cNvSpPr/>
          <p:nvPr/>
        </p:nvSpPr>
        <p:spPr>
          <a:xfrm>
            <a:off x="210311" y="3930814"/>
            <a:ext cx="1784336" cy="640937"/>
          </a:xfrm>
          <a:prstGeom prst="rect">
            <a:avLst/>
          </a:prstGeom>
          <a:noFill/>
          <a:ln w="19050">
            <a:noFill/>
            <a:headEnd type="none" w="med" len="med"/>
            <a:tailEnd type="none" w="med" len="med"/>
          </a:ln>
          <a:effectLst>
            <a:softEdge rad="0"/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27000" tIns="27000" rIns="27000" bIns="27000" numCol="1" rtlCol="0" anchor="t" anchorCtr="0" compatLnSpc="1">
            <a:prstTxWarp prst="textNoShape">
              <a:avLst/>
            </a:prstTxWarp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Application Resource Management capabilities in the demo</a:t>
            </a:r>
          </a:p>
        </p:txBody>
      </p:sp>
      <p:cxnSp>
        <p:nvCxnSpPr>
          <p:cNvPr id="27" name="Straight Connector 1">
            <a:extLst>
              <a:ext uri="{FF2B5EF4-FFF2-40B4-BE49-F238E27FC236}">
                <a16:creationId xmlns:a16="http://schemas.microsoft.com/office/drawing/2014/main" id="{F64196B1-B759-B245-9DB0-3AE276C836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30407" y="911376"/>
            <a:ext cx="8684926" cy="0"/>
          </a:xfrm>
          <a:prstGeom prst="line">
            <a:avLst/>
          </a:prstGeom>
          <a:noFill/>
          <a:ln w="12700" cap="flat" cmpd="sng" algn="ctr">
            <a:solidFill>
              <a:schemeClr val="bg1"/>
            </a:solidFill>
            <a:prstDash val="solid"/>
          </a:ln>
          <a:effectLst/>
        </p:spPr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8B3D0802-84E9-6B43-9827-DE75289CF9DB}"/>
              </a:ext>
            </a:extLst>
          </p:cNvPr>
          <p:cNvSpPr/>
          <p:nvPr/>
        </p:nvSpPr>
        <p:spPr>
          <a:xfrm>
            <a:off x="210311" y="945779"/>
            <a:ext cx="1612312" cy="401648"/>
          </a:xfrm>
          <a:prstGeom prst="rect">
            <a:avLst/>
          </a:prstGeom>
          <a:noFill/>
          <a:ln w="19050">
            <a:noFill/>
            <a:headEnd type="none" w="med" len="med"/>
            <a:tailEnd type="none" w="med" len="med"/>
          </a:ln>
          <a:effectLst>
            <a:softEdge rad="0"/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27000" tIns="27000" rIns="27000" bIns="27000" numCol="1" rtlCol="0" anchor="t" anchorCtr="0" compatLnSpc="1">
            <a:prstTxWarp prst="textNoShape">
              <a:avLst/>
            </a:prstTxWarp>
          </a:bodyPr>
          <a:lstStyle/>
          <a:p>
            <a:pPr lvl="0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Scenario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062C80D-D612-5B40-84ED-64EB1151A7B1}"/>
              </a:ext>
            </a:extLst>
          </p:cNvPr>
          <p:cNvSpPr/>
          <p:nvPr/>
        </p:nvSpPr>
        <p:spPr>
          <a:xfrm>
            <a:off x="2602618" y="4173469"/>
            <a:ext cx="1910362" cy="477274"/>
          </a:xfrm>
          <a:prstGeom prst="rect">
            <a:avLst/>
          </a:prstGeom>
          <a:noFill/>
          <a:ln w="19050">
            <a:noFill/>
            <a:headEnd type="none" w="med" len="med"/>
            <a:tailEnd type="none" w="med" len="med"/>
          </a:ln>
          <a:effectLst>
            <a:softEdge rad="0"/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27000" tIns="27000" rIns="27000" bIns="27000" numCol="1" rtlCol="0" anchor="ctr" anchorCtr="0" compatLnSpc="1">
            <a:prstTxWarp prst="textNoShape">
              <a:avLst/>
            </a:prstTxWarp>
          </a:bodyPr>
          <a:lstStyle/>
          <a:p>
            <a:pPr lvl="0" algn="ctr" defTabSz="914400"/>
            <a:r>
              <a:rPr lang="en-US" sz="12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Full stack visibility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06FBC97-493F-8842-94F7-6D1E762DB9D9}"/>
              </a:ext>
            </a:extLst>
          </p:cNvPr>
          <p:cNvSpPr/>
          <p:nvPr/>
        </p:nvSpPr>
        <p:spPr>
          <a:xfrm>
            <a:off x="4512979" y="4173469"/>
            <a:ext cx="1910362" cy="477274"/>
          </a:xfrm>
          <a:prstGeom prst="rect">
            <a:avLst/>
          </a:prstGeom>
          <a:noFill/>
          <a:ln w="19050">
            <a:noFill/>
            <a:headEnd type="none" w="med" len="med"/>
            <a:tailEnd type="none" w="med" len="med"/>
          </a:ln>
          <a:effectLst>
            <a:softEdge rad="0"/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27000" tIns="27000" rIns="27000" bIns="27000" numCol="1" rtlCol="0" anchor="ctr" anchorCtr="0" compatLnSpc="1">
            <a:prstTxWarp prst="textNoShape">
              <a:avLst/>
            </a:prstTxWarp>
          </a:bodyPr>
          <a:lstStyle/>
          <a:p>
            <a:pPr lvl="0" algn="ctr" defTabSz="914400"/>
            <a:r>
              <a:rPr lang="en-US" sz="12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Resource optimization   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4A78641-594F-A446-9340-2EBD75761528}"/>
              </a:ext>
            </a:extLst>
          </p:cNvPr>
          <p:cNvSpPr/>
          <p:nvPr/>
        </p:nvSpPr>
        <p:spPr>
          <a:xfrm>
            <a:off x="6431355" y="4173469"/>
            <a:ext cx="1910362" cy="477274"/>
          </a:xfrm>
          <a:prstGeom prst="rect">
            <a:avLst/>
          </a:prstGeom>
          <a:noFill/>
          <a:ln w="19050">
            <a:noFill/>
            <a:headEnd type="none" w="med" len="med"/>
            <a:tailEnd type="none" w="med" len="med"/>
          </a:ln>
          <a:effectLst>
            <a:softEdge rad="0"/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27000" tIns="27000" rIns="27000" bIns="27000" numCol="1" rtlCol="0" anchor="ctr" anchorCtr="0" compatLnSpc="1">
            <a:prstTxWarp prst="textNoShape">
              <a:avLst/>
            </a:prstTxWarp>
          </a:bodyPr>
          <a:lstStyle/>
          <a:p>
            <a:pPr lvl="0" algn="ctr" defTabSz="914400"/>
            <a:r>
              <a:rPr lang="en-US" sz="12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Automatable actions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481360C-EF9C-FF41-88DA-A42AC08658DE}"/>
              </a:ext>
            </a:extLst>
          </p:cNvPr>
          <p:cNvCxnSpPr>
            <a:cxnSpLocks/>
          </p:cNvCxnSpPr>
          <p:nvPr/>
        </p:nvCxnSpPr>
        <p:spPr bwMode="auto">
          <a:xfrm>
            <a:off x="6425447" y="4271234"/>
            <a:ext cx="0" cy="300524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749F942-6AA8-061F-0B14-9088F1EF3F4A}"/>
              </a:ext>
            </a:extLst>
          </p:cNvPr>
          <p:cNvGrpSpPr/>
          <p:nvPr/>
        </p:nvGrpSpPr>
        <p:grpSpPr>
          <a:xfrm>
            <a:off x="1130851" y="1094445"/>
            <a:ext cx="6882298" cy="2633816"/>
            <a:chOff x="2024157" y="1094445"/>
            <a:chExt cx="6882298" cy="2633816"/>
          </a:xfrm>
        </p:grpSpPr>
        <p:sp>
          <p:nvSpPr>
            <p:cNvPr id="21" name="Rectangle 3">
              <a:extLst>
                <a:ext uri="{FF2B5EF4-FFF2-40B4-BE49-F238E27FC236}">
                  <a16:creationId xmlns:a16="http://schemas.microsoft.com/office/drawing/2014/main" id="{AA6E669D-DCC1-4285-69FE-38A8EC6E58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custDataLst>
                <p:tags r:id="rId2"/>
              </p:custDataLst>
            </p:nvPr>
          </p:nvSpPr>
          <p:spPr bwMode="auto">
            <a:xfrm>
              <a:off x="2024157" y="1094445"/>
              <a:ext cx="4622101" cy="6583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wrap="square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marL="0" lvl="1" indent="0" defTabSz="914400" fontAlgn="base">
                <a:spcBef>
                  <a:spcPts val="1100"/>
                </a:spcBef>
                <a:spcAft>
                  <a:spcPct val="0"/>
                </a:spcAft>
                <a:buClr>
                  <a:schemeClr val="tx1"/>
                </a:buClr>
                <a:buSzPct val="100000"/>
              </a:pPr>
              <a:r>
                <a:rPr lang="en-US" sz="1200" kern="0" dirty="0">
                  <a:latin typeface="Arial" panose="020B0604020202020204" pitchFamily="34" charset="0"/>
                  <a:cs typeface="Arial" panose="020B0604020202020204" pitchFamily="34" charset="0"/>
                </a:rPr>
                <a:t>Home Robots is an online marketplace that sells and services robots. They are a fully digital company with an extensive portfolio of Kubernetes-based microservices applications.</a:t>
              </a:r>
            </a:p>
          </p:txBody>
        </p:sp>
        <p:sp>
          <p:nvSpPr>
            <p:cNvPr id="22" name="Rectangle 3">
              <a:extLst>
                <a:ext uri="{FF2B5EF4-FFF2-40B4-BE49-F238E27FC236}">
                  <a16:creationId xmlns:a16="http://schemas.microsoft.com/office/drawing/2014/main" id="{85D3A7C5-810C-3D51-71F0-43D41D7860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custDataLst>
                <p:tags r:id="rId3"/>
              </p:custDataLst>
            </p:nvPr>
          </p:nvSpPr>
          <p:spPr bwMode="auto">
            <a:xfrm>
              <a:off x="4284563" y="3069893"/>
              <a:ext cx="4621892" cy="65836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square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marL="0" lvl="1" indent="0" defTabSz="914400" fontAlgn="base">
                <a:spcBef>
                  <a:spcPts val="1100"/>
                </a:spcBef>
                <a:spcAft>
                  <a:spcPct val="0"/>
                </a:spcAft>
                <a:buClr>
                  <a:schemeClr val="bg1"/>
                </a:buClr>
                <a:buSzPct val="100000"/>
              </a:pPr>
              <a:r>
                <a:rPr lang="en-US" sz="1200" kern="0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Turbonomic</a:t>
              </a:r>
              <a:r>
                <a:rPr lang="en-US" sz="1200" kern="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also makes a recommendation to improve efficiency.  Once the Ops team is ready to let </a:t>
              </a:r>
              <a:r>
                <a:rPr lang="en-US" sz="1200" kern="0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Turbonomic</a:t>
              </a:r>
              <a:r>
                <a:rPr lang="en-US" sz="1200" kern="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act autonomously, they configure it to automate these remediation actions.</a:t>
              </a:r>
            </a:p>
          </p:txBody>
        </p:sp>
        <p:sp>
          <p:nvSpPr>
            <p:cNvPr id="25" name="Rectangle 3">
              <a:extLst>
                <a:ext uri="{FF2B5EF4-FFF2-40B4-BE49-F238E27FC236}">
                  <a16:creationId xmlns:a16="http://schemas.microsoft.com/office/drawing/2014/main" id="{CF9B60B2-A4A5-A2D1-FA18-A205DBD758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custDataLst>
                <p:tags r:id="rId4"/>
              </p:custDataLst>
            </p:nvPr>
          </p:nvSpPr>
          <p:spPr bwMode="auto">
            <a:xfrm>
              <a:off x="3532554" y="2410421"/>
              <a:ext cx="4617720" cy="658368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wrap="square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marL="0" lvl="1" indent="0" defTabSz="914400" fontAlgn="base">
                <a:spcBef>
                  <a:spcPts val="1100"/>
                </a:spcBef>
                <a:spcAft>
                  <a:spcPct val="0"/>
                </a:spcAft>
                <a:buClr>
                  <a:schemeClr val="bg1"/>
                </a:buClr>
                <a:buSzPct val="100000"/>
              </a:pPr>
              <a:r>
                <a:rPr lang="en-US" sz="1200" kern="0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Turbonomic</a:t>
              </a:r>
              <a:r>
                <a:rPr lang="en-US" sz="1200" kern="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recommends increasing the CPU limit from 200mCores to 500mCores to improve application performance. As a result, CPU throttling is reduced from 19% to 3%. </a:t>
              </a:r>
            </a:p>
          </p:txBody>
        </p:sp>
        <p:sp>
          <p:nvSpPr>
            <p:cNvPr id="26" name="Rectangle 3">
              <a:extLst>
                <a:ext uri="{FF2B5EF4-FFF2-40B4-BE49-F238E27FC236}">
                  <a16:creationId xmlns:a16="http://schemas.microsoft.com/office/drawing/2014/main" id="{C94E1C0E-50BD-50AD-CD18-506E14D612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2780546" y="1752559"/>
              <a:ext cx="4617720" cy="6583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wrap="square" anchor="ctr">
              <a:noAutofit/>
            </a:bodyPr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marL="0" lvl="1" indent="0" defTabSz="914400" fontAlgn="base">
                <a:spcBef>
                  <a:spcPts val="1100"/>
                </a:spcBef>
                <a:spcAft>
                  <a:spcPct val="0"/>
                </a:spcAft>
                <a:buClr>
                  <a:schemeClr val="bg1"/>
                </a:buClr>
                <a:buSzPct val="100000"/>
              </a:pPr>
              <a:r>
                <a:rPr lang="en-US" sz="1200" kern="0" dirty="0">
                  <a:latin typeface="Arial" panose="020B0604020202020204" pitchFamily="34" charset="0"/>
                  <a:cs typeface="Arial" panose="020B0604020202020204" pitchFamily="34" charset="0"/>
                </a:rPr>
                <a:t>The company uses </a:t>
              </a:r>
              <a:r>
                <a:rPr lang="en-US" sz="1200" kern="0" dirty="0" err="1">
                  <a:latin typeface="Arial" panose="020B0604020202020204" pitchFamily="34" charset="0"/>
                  <a:cs typeface="Arial" panose="020B0604020202020204" pitchFamily="34" charset="0"/>
                </a:rPr>
                <a:t>Turbonomic</a:t>
              </a:r>
              <a:r>
                <a:rPr lang="en-US" sz="1200" kern="0" dirty="0">
                  <a:latin typeface="Arial" panose="020B0604020202020204" pitchFamily="34" charset="0"/>
                  <a:cs typeface="Arial" panose="020B0604020202020204" pitchFamily="34" charset="0"/>
                </a:rPr>
                <a:t> to ingest data from </a:t>
              </a:r>
              <a:r>
                <a:rPr lang="en-US" sz="1200" kern="0" dirty="0" err="1">
                  <a:latin typeface="Arial" panose="020B0604020202020204" pitchFamily="34" charset="0"/>
                  <a:cs typeface="Arial" panose="020B0604020202020204" pitchFamily="34" charset="0"/>
                </a:rPr>
                <a:t>Instana</a:t>
              </a:r>
              <a:r>
                <a:rPr lang="en-US" sz="1200" kern="0" dirty="0">
                  <a:latin typeface="Arial" panose="020B0604020202020204" pitchFamily="34" charset="0"/>
                  <a:cs typeface="Arial" panose="020B0604020202020204" pitchFamily="34" charset="0"/>
                </a:rPr>
                <a:t> and build a common data model that creates a graphical view of all applications and dependencies.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04107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 descr="A picture containing blur&#10;&#10;Description automatically generated">
            <a:extLst>
              <a:ext uri="{FF2B5EF4-FFF2-40B4-BE49-F238E27FC236}">
                <a16:creationId xmlns:a16="http://schemas.microsoft.com/office/drawing/2014/main" id="{F00C6A51-E22A-3473-2CC0-1CBDB4F0571D}"/>
              </a:ext>
            </a:extLst>
          </p:cNvPr>
          <p:cNvPicPr>
            <a:picLocks noChangeAspect="1"/>
          </p:cNvPicPr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-2" y="-19305"/>
            <a:ext cx="9144000" cy="5182110"/>
          </a:xfrm>
          <a:prstGeom prst="rect">
            <a:avLst/>
          </a:prstGeom>
        </p:spPr>
      </p:pic>
      <p:pic>
        <p:nvPicPr>
          <p:cNvPr id="28" name="Picture 27" descr="A close up of a wave&#10;&#10;Description automatically generated with low confidence">
            <a:extLst>
              <a:ext uri="{FF2B5EF4-FFF2-40B4-BE49-F238E27FC236}">
                <a16:creationId xmlns:a16="http://schemas.microsoft.com/office/drawing/2014/main" id="{94FBE953-F66E-0129-BF3B-CCF303E5E091}"/>
              </a:ext>
            </a:extLst>
          </p:cNvPr>
          <p:cNvPicPr>
            <a:picLocks noChangeAspect="1"/>
          </p:cNvPicPr>
          <p:nvPr/>
        </p:nvPicPr>
        <p:blipFill>
          <a:blip r:embed="rId14">
            <a:alphaModFix amt="24000"/>
          </a:blip>
          <a:stretch>
            <a:fillRect/>
          </a:stretch>
        </p:blipFill>
        <p:spPr>
          <a:xfrm>
            <a:off x="-1" y="-19306"/>
            <a:ext cx="9144000" cy="5162805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C4A17FE-E30C-884E-8600-EBD9A3446D5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2022 IBM Corporation</a:t>
            </a:r>
          </a:p>
        </p:txBody>
      </p:sp>
      <p:sp>
        <p:nvSpPr>
          <p:cNvPr id="12" name="Title">
            <a:extLst>
              <a:ext uri="{FF2B5EF4-FFF2-40B4-BE49-F238E27FC236}">
                <a16:creationId xmlns:a16="http://schemas.microsoft.com/office/drawing/2014/main" id="{B8B93F4D-3644-8E45-8CAC-5EE08EA2E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1" y="201169"/>
            <a:ext cx="8705022" cy="302708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Demo flow</a:t>
            </a:r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63F996B-5E95-4D46-B53C-FCF10FC1A669}"/>
              </a:ext>
            </a:extLst>
          </p:cNvPr>
          <p:cNvGrpSpPr/>
          <p:nvPr/>
        </p:nvGrpSpPr>
        <p:grpSpPr>
          <a:xfrm>
            <a:off x="1127963" y="912150"/>
            <a:ext cx="1828801" cy="1699660"/>
            <a:chOff x="228664" y="3105854"/>
            <a:chExt cx="2337811" cy="1699660"/>
          </a:xfrm>
        </p:grpSpPr>
        <p:sp>
          <p:nvSpPr>
            <p:cNvPr id="8" name="Rectangle 3">
              <a:extLst>
                <a:ext uri="{FF2B5EF4-FFF2-40B4-BE49-F238E27FC236}">
                  <a16:creationId xmlns:a16="http://schemas.microsoft.com/office/drawing/2014/main" id="{1F13DFAD-69BD-FC4B-805F-A21C2507EF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custDataLst>
                <p:tags r:id="rId9"/>
              </p:custDataLst>
            </p:nvPr>
          </p:nvSpPr>
          <p:spPr bwMode="auto">
            <a:xfrm>
              <a:off x="228664" y="3105854"/>
              <a:ext cx="2337810" cy="519548"/>
            </a:xfrm>
            <a:prstGeom prst="rect">
              <a:avLst/>
            </a:prstGeom>
            <a:solidFill>
              <a:srgbClr val="0F62FE"/>
            </a:solidFill>
            <a:ln>
              <a:noFill/>
            </a:ln>
          </p:spPr>
          <p:txBody>
            <a:bodyPr wrap="square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defTabSz="685808">
                <a:defRPr/>
              </a:pPr>
              <a:r>
                <a:rPr lang="en-US" altLang="ja-JP" sz="1200" kern="0" dirty="0">
                  <a:solidFill>
                    <a:srgbClr val="FFFFFF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Visualize dependencies</a:t>
              </a:r>
            </a:p>
          </p:txBody>
        </p:sp>
        <p:sp>
          <p:nvSpPr>
            <p:cNvPr id="9" name="Rectangle 4">
              <a:extLst>
                <a:ext uri="{FF2B5EF4-FFF2-40B4-BE49-F238E27FC236}">
                  <a16:creationId xmlns:a16="http://schemas.microsoft.com/office/drawing/2014/main" id="{CE41BB34-7C40-7E4B-9E2D-D3F38AF950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custDataLst>
                <p:tags r:id="rId10"/>
              </p:custDataLst>
            </p:nvPr>
          </p:nvSpPr>
          <p:spPr bwMode="auto">
            <a:xfrm>
              <a:off x="228665" y="3632637"/>
              <a:ext cx="2337810" cy="1172877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square" lIns="91440" anchor="t"/>
            <a:lstStyle>
              <a:lvl1pPr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defTabSz="685808">
                <a:tabLst>
                  <a:tab pos="1489094" algn="l"/>
                </a:tabLst>
                <a:defRPr/>
              </a:pPr>
              <a:endParaRPr lang="en-GB" altLang="ja-JP" sz="1100" b="1" kern="0" dirty="0"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  <a:p>
              <a:pPr algn="ctr" defTabSz="685808">
                <a:tabLst>
                  <a:tab pos="1489094" algn="l"/>
                </a:tabLst>
                <a:defRPr/>
              </a:pPr>
              <a:r>
                <a:rPr lang="en-GB" altLang="ja-JP" sz="1200" kern="0" dirty="0"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Examine global and </a:t>
              </a:r>
            </a:p>
            <a:p>
              <a:pPr algn="ctr" defTabSz="685808">
                <a:tabLst>
                  <a:tab pos="1489094" algn="l"/>
                </a:tabLst>
                <a:defRPr/>
              </a:pPr>
              <a:r>
                <a:rPr lang="en-GB" altLang="ja-JP" sz="1200" kern="0" dirty="0"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dynamic application </a:t>
              </a:r>
            </a:p>
            <a:p>
              <a:pPr algn="ctr" defTabSz="685808">
                <a:tabLst>
                  <a:tab pos="1489094" algn="l"/>
                </a:tabLst>
                <a:defRPr/>
              </a:pPr>
              <a:r>
                <a:rPr lang="en-GB" altLang="ja-JP" sz="1200" kern="0" dirty="0"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and infrastructure</a:t>
              </a:r>
            </a:p>
            <a:p>
              <a:pPr algn="ctr" defTabSz="685808">
                <a:tabLst>
                  <a:tab pos="1489094" algn="l"/>
                </a:tabLst>
                <a:defRPr/>
              </a:pPr>
              <a:r>
                <a:rPr lang="en-GB" altLang="ja-JP" sz="1200" kern="0" dirty="0"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dependencies 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9228875B-5713-2C4F-AEA2-F532D8B88F4F}"/>
              </a:ext>
            </a:extLst>
          </p:cNvPr>
          <p:cNvGrpSpPr/>
          <p:nvPr/>
        </p:nvGrpSpPr>
        <p:grpSpPr>
          <a:xfrm>
            <a:off x="3657635" y="916991"/>
            <a:ext cx="1828800" cy="1689979"/>
            <a:chOff x="2016284" y="1764942"/>
            <a:chExt cx="2337808" cy="1689979"/>
          </a:xfrm>
        </p:grpSpPr>
        <p:sp>
          <p:nvSpPr>
            <p:cNvPr id="23" name="Rectangle 3">
              <a:extLst>
                <a:ext uri="{FF2B5EF4-FFF2-40B4-BE49-F238E27FC236}">
                  <a16:creationId xmlns:a16="http://schemas.microsoft.com/office/drawing/2014/main" id="{9B280A5F-18FE-3E43-8B97-CDE8D51B0F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custDataLst>
                <p:tags r:id="rId7"/>
              </p:custDataLst>
            </p:nvPr>
          </p:nvSpPr>
          <p:spPr bwMode="auto">
            <a:xfrm>
              <a:off x="2016284" y="1764942"/>
              <a:ext cx="2337808" cy="519547"/>
            </a:xfrm>
            <a:prstGeom prst="rect">
              <a:avLst/>
            </a:prstGeom>
            <a:solidFill>
              <a:srgbClr val="0F62FE"/>
            </a:solidFill>
            <a:ln>
              <a:noFill/>
            </a:ln>
          </p:spPr>
          <p:txBody>
            <a:bodyPr wrap="square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defTabSz="685808">
                <a:defRPr/>
              </a:pPr>
              <a:r>
                <a:rPr lang="en-US" altLang="ja-JP" sz="1200" kern="0" dirty="0">
                  <a:solidFill>
                    <a:srgbClr val="FFFFFF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Scope to a</a:t>
              </a:r>
            </a:p>
            <a:p>
              <a:pPr algn="ctr" defTabSz="685808">
                <a:defRPr/>
              </a:pPr>
              <a:r>
                <a:rPr lang="en-US" altLang="ja-JP" sz="1200" kern="0" dirty="0">
                  <a:solidFill>
                    <a:srgbClr val="FFFFFF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 specific application</a:t>
              </a:r>
            </a:p>
          </p:txBody>
        </p:sp>
        <p:sp>
          <p:nvSpPr>
            <p:cNvPr id="24" name="Rectangle 4">
              <a:extLst>
                <a:ext uri="{FF2B5EF4-FFF2-40B4-BE49-F238E27FC236}">
                  <a16:creationId xmlns:a16="http://schemas.microsoft.com/office/drawing/2014/main" id="{DCF49236-97C3-D64F-A92A-7A9663ADA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custDataLst>
                <p:tags r:id="rId8"/>
              </p:custDataLst>
            </p:nvPr>
          </p:nvSpPr>
          <p:spPr bwMode="auto">
            <a:xfrm>
              <a:off x="2016284" y="2284489"/>
              <a:ext cx="2337808" cy="1170432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square" lIns="91440" anchor="t"/>
            <a:lstStyle>
              <a:lvl1pPr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defTabSz="685808">
                <a:tabLst>
                  <a:tab pos="1489094" algn="l"/>
                </a:tabLst>
                <a:defRPr/>
              </a:pPr>
              <a:endParaRPr lang="en-GB" altLang="ja-JP" sz="1100" b="1" kern="0" dirty="0"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  <a:p>
              <a:pPr algn="ctr" defTabSz="685808">
                <a:tabLst>
                  <a:tab pos="1489094" algn="l"/>
                </a:tabLst>
                <a:defRPr/>
              </a:pPr>
              <a:r>
                <a:rPr lang="en-GB" altLang="ja-JP" sz="1200" kern="0" dirty="0"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Drill into health of a </a:t>
              </a:r>
            </a:p>
            <a:p>
              <a:pPr algn="ctr" defTabSz="685808">
                <a:tabLst>
                  <a:tab pos="1489094" algn="l"/>
                </a:tabLst>
                <a:defRPr/>
              </a:pPr>
              <a:r>
                <a:rPr lang="en-GB" altLang="ja-JP" sz="1200" kern="0" dirty="0"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specific application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436F63D-74C7-E54E-86F0-F262D838D463}"/>
              </a:ext>
            </a:extLst>
          </p:cNvPr>
          <p:cNvGrpSpPr/>
          <p:nvPr/>
        </p:nvGrpSpPr>
        <p:grpSpPr>
          <a:xfrm>
            <a:off x="6187305" y="912778"/>
            <a:ext cx="1828732" cy="1698404"/>
            <a:chOff x="3497729" y="1764942"/>
            <a:chExt cx="2181873" cy="1698404"/>
          </a:xfrm>
        </p:grpSpPr>
        <p:sp>
          <p:nvSpPr>
            <p:cNvPr id="25" name="Rectangle 3">
              <a:extLst>
                <a:ext uri="{FF2B5EF4-FFF2-40B4-BE49-F238E27FC236}">
                  <a16:creationId xmlns:a16="http://schemas.microsoft.com/office/drawing/2014/main" id="{D22060B1-2A09-714B-A299-B99F4946E8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3497729" y="1764942"/>
              <a:ext cx="2181873" cy="520737"/>
            </a:xfrm>
            <a:prstGeom prst="rect">
              <a:avLst/>
            </a:prstGeom>
            <a:solidFill>
              <a:srgbClr val="0F62FE"/>
            </a:solidFill>
            <a:ln>
              <a:noFill/>
            </a:ln>
          </p:spPr>
          <p:txBody>
            <a:bodyPr wrap="square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defTabSz="685808">
                <a:defRPr/>
              </a:pPr>
              <a:r>
                <a:rPr lang="en-US" altLang="ja-JP" sz="1200" kern="0" dirty="0">
                  <a:solidFill>
                    <a:srgbClr val="FFFFFF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Examine performance </a:t>
              </a:r>
            </a:p>
            <a:p>
              <a:pPr algn="ctr" defTabSz="685808">
                <a:defRPr/>
              </a:pPr>
              <a:r>
                <a:rPr lang="en-US" altLang="ja-JP" sz="1200" kern="0" dirty="0">
                  <a:solidFill>
                    <a:srgbClr val="FFFFFF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recommendations</a:t>
              </a:r>
            </a:p>
          </p:txBody>
        </p:sp>
        <p:sp>
          <p:nvSpPr>
            <p:cNvPr id="26" name="Rectangle 4">
              <a:extLst>
                <a:ext uri="{FF2B5EF4-FFF2-40B4-BE49-F238E27FC236}">
                  <a16:creationId xmlns:a16="http://schemas.microsoft.com/office/drawing/2014/main" id="{C0DF3D78-1210-3F42-BFE5-5FEFF72DF7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custDataLst>
                <p:tags r:id="rId6"/>
              </p:custDataLst>
            </p:nvPr>
          </p:nvSpPr>
          <p:spPr bwMode="auto">
            <a:xfrm>
              <a:off x="3497729" y="2292914"/>
              <a:ext cx="2181873" cy="1170432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square" lIns="91440" anchor="t"/>
            <a:lstStyle>
              <a:lvl1pPr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defTabSz="685808">
                <a:tabLst>
                  <a:tab pos="1489094" algn="l"/>
                </a:tabLst>
                <a:defRPr/>
              </a:pPr>
              <a:endParaRPr lang="en-GB" altLang="ja-JP" sz="1100" kern="0" dirty="0"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  <a:p>
              <a:pPr algn="ctr" defTabSz="685808">
                <a:tabLst>
                  <a:tab pos="1489094" algn="l"/>
                </a:tabLst>
                <a:defRPr/>
              </a:pPr>
              <a:r>
                <a:rPr lang="en-GB" altLang="ja-JP" sz="1200" kern="0" dirty="0"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Review the analytics to identify improvement opportunities in app performance</a:t>
              </a:r>
            </a:p>
          </p:txBody>
        </p:sp>
      </p:grpSp>
      <p:sp>
        <p:nvSpPr>
          <p:cNvPr id="6" name="Right Arrow 5">
            <a:extLst>
              <a:ext uri="{FF2B5EF4-FFF2-40B4-BE49-F238E27FC236}">
                <a16:creationId xmlns:a16="http://schemas.microsoft.com/office/drawing/2014/main" id="{308772FF-5C22-0949-9B77-ECD7469501CB}"/>
              </a:ext>
            </a:extLst>
          </p:cNvPr>
          <p:cNvSpPr/>
          <p:nvPr/>
        </p:nvSpPr>
        <p:spPr bwMode="auto">
          <a:xfrm>
            <a:off x="3062501" y="1575237"/>
            <a:ext cx="489397" cy="373487"/>
          </a:xfrm>
          <a:prstGeom prst="rightArrow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bg2">
                <a:lumMod val="90000"/>
              </a:schemeClr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accent2"/>
              </a:solidFill>
              <a:effectLst/>
              <a:latin typeface="+mn-lt"/>
            </a:endParaRPr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C4216C5F-D81F-EF41-8F06-95473350260F}"/>
              </a:ext>
            </a:extLst>
          </p:cNvPr>
          <p:cNvSpPr/>
          <p:nvPr/>
        </p:nvSpPr>
        <p:spPr bwMode="auto">
          <a:xfrm>
            <a:off x="5592172" y="1575237"/>
            <a:ext cx="489397" cy="373487"/>
          </a:xfrm>
          <a:prstGeom prst="rightArrow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bg2">
                <a:lumMod val="90000"/>
              </a:schemeClr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accent2"/>
              </a:solidFill>
              <a:effectLst/>
              <a:latin typeface="+mn-lt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8EEE2CD-1A53-B92C-C5B1-06DA9BB167B2}"/>
              </a:ext>
            </a:extLst>
          </p:cNvPr>
          <p:cNvGrpSpPr/>
          <p:nvPr/>
        </p:nvGrpSpPr>
        <p:grpSpPr>
          <a:xfrm>
            <a:off x="2392228" y="2792549"/>
            <a:ext cx="1828801" cy="1697216"/>
            <a:chOff x="2575818" y="2651889"/>
            <a:chExt cx="1828801" cy="1697216"/>
          </a:xfrm>
        </p:grpSpPr>
        <p:sp>
          <p:nvSpPr>
            <p:cNvPr id="30" name="Rectangle 3">
              <a:extLst>
                <a:ext uri="{FF2B5EF4-FFF2-40B4-BE49-F238E27FC236}">
                  <a16:creationId xmlns:a16="http://schemas.microsoft.com/office/drawing/2014/main" id="{BFEE4C56-419A-E84C-BBAB-057789204E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custDataLst>
                <p:tags r:id="rId3"/>
              </p:custDataLst>
            </p:nvPr>
          </p:nvSpPr>
          <p:spPr bwMode="auto">
            <a:xfrm>
              <a:off x="2575818" y="2651889"/>
              <a:ext cx="1828800" cy="519548"/>
            </a:xfrm>
            <a:prstGeom prst="rect">
              <a:avLst/>
            </a:prstGeom>
            <a:solidFill>
              <a:srgbClr val="0F62FE"/>
            </a:solidFill>
            <a:ln>
              <a:noFill/>
            </a:ln>
          </p:spPr>
          <p:txBody>
            <a:bodyPr wrap="square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defTabSz="685808">
                <a:defRPr/>
              </a:pPr>
              <a:r>
                <a:rPr lang="en-US" altLang="ja-JP" sz="1200" kern="0" dirty="0">
                  <a:solidFill>
                    <a:srgbClr val="FFFFFF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Define automation </a:t>
              </a:r>
            </a:p>
            <a:p>
              <a:pPr algn="ctr" defTabSz="685808">
                <a:defRPr/>
              </a:pPr>
              <a:r>
                <a:rPr lang="en-US" altLang="ja-JP" sz="1200" kern="0" dirty="0">
                  <a:solidFill>
                    <a:srgbClr val="FFFFFF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policies</a:t>
              </a:r>
            </a:p>
          </p:txBody>
        </p:sp>
        <p:sp>
          <p:nvSpPr>
            <p:cNvPr id="32" name="Rectangle 4">
              <a:extLst>
                <a:ext uri="{FF2B5EF4-FFF2-40B4-BE49-F238E27FC236}">
                  <a16:creationId xmlns:a16="http://schemas.microsoft.com/office/drawing/2014/main" id="{152E9637-FC02-FF43-8151-2DF4865946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custDataLst>
                <p:tags r:id="rId4"/>
              </p:custDataLst>
            </p:nvPr>
          </p:nvSpPr>
          <p:spPr bwMode="auto">
            <a:xfrm>
              <a:off x="2575819" y="3178673"/>
              <a:ext cx="1828800" cy="1170432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square" lIns="91440" anchor="t"/>
            <a:lstStyle>
              <a:lvl1pPr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defTabSz="685808">
                <a:tabLst>
                  <a:tab pos="1489094" algn="l"/>
                </a:tabLst>
                <a:defRPr/>
              </a:pPr>
              <a:endParaRPr lang="en-GB" altLang="ja-JP" sz="1100" b="1" kern="0" dirty="0"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  <a:p>
              <a:pPr algn="ctr" defTabSz="685808">
                <a:tabLst>
                  <a:tab pos="1489094" algn="l"/>
                </a:tabLst>
                <a:defRPr/>
              </a:pPr>
              <a:r>
                <a:rPr lang="en-GB" altLang="ja-JP" sz="1200" kern="0" dirty="0"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Define policies to</a:t>
              </a:r>
            </a:p>
            <a:p>
              <a:pPr algn="ctr" defTabSz="685808">
                <a:tabLst>
                  <a:tab pos="1489094" algn="l"/>
                </a:tabLst>
                <a:defRPr/>
              </a:pPr>
              <a:r>
                <a:rPr lang="en-GB" altLang="ja-JP" sz="1200" kern="0" dirty="0"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 automate execution of platform-derived </a:t>
              </a:r>
            </a:p>
            <a:p>
              <a:pPr algn="ctr" defTabSz="685808">
                <a:tabLst>
                  <a:tab pos="1489094" algn="l"/>
                </a:tabLst>
                <a:defRPr/>
              </a:pPr>
              <a:r>
                <a:rPr lang="en-GB" altLang="ja-JP" sz="1200" kern="0" dirty="0"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actions  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2A4A8853-AEA3-0F1E-2824-601F43ED0470}"/>
              </a:ext>
            </a:extLst>
          </p:cNvPr>
          <p:cNvGrpSpPr/>
          <p:nvPr/>
        </p:nvGrpSpPr>
        <p:grpSpPr>
          <a:xfrm>
            <a:off x="4922972" y="2796168"/>
            <a:ext cx="1828800" cy="1689979"/>
            <a:chOff x="4922971" y="2647466"/>
            <a:chExt cx="1828800" cy="1689979"/>
          </a:xfrm>
        </p:grpSpPr>
        <p:sp>
          <p:nvSpPr>
            <p:cNvPr id="35" name="Rectangle 3">
              <a:extLst>
                <a:ext uri="{FF2B5EF4-FFF2-40B4-BE49-F238E27FC236}">
                  <a16:creationId xmlns:a16="http://schemas.microsoft.com/office/drawing/2014/main" id="{9B5082C3-5FFE-8849-8E57-27732AACE7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custDataLst>
                <p:tags r:id="rId1"/>
              </p:custDataLst>
            </p:nvPr>
          </p:nvSpPr>
          <p:spPr bwMode="auto">
            <a:xfrm>
              <a:off x="4922971" y="2647466"/>
              <a:ext cx="1828800" cy="519547"/>
            </a:xfrm>
            <a:prstGeom prst="rect">
              <a:avLst/>
            </a:prstGeom>
            <a:solidFill>
              <a:srgbClr val="0F62FE"/>
            </a:solidFill>
            <a:ln>
              <a:noFill/>
            </a:ln>
          </p:spPr>
          <p:txBody>
            <a:bodyPr wrap="square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defTabSz="685808">
                <a:defRPr/>
              </a:pPr>
              <a:r>
                <a:rPr lang="en-US" altLang="ja-JP" sz="1200" kern="0" dirty="0">
                  <a:solidFill>
                    <a:srgbClr val="FFFFFF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Examine efficiency</a:t>
              </a:r>
              <a:br>
                <a:rPr lang="en-US" altLang="ja-JP" sz="1200" kern="0" dirty="0">
                  <a:solidFill>
                    <a:srgbClr val="FFFFFF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</a:br>
              <a:r>
                <a:rPr lang="en-US" altLang="ja-JP" sz="1200" kern="0" dirty="0">
                  <a:solidFill>
                    <a:srgbClr val="FFFFFF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recommendations</a:t>
              </a:r>
            </a:p>
          </p:txBody>
        </p:sp>
        <p:sp>
          <p:nvSpPr>
            <p:cNvPr id="36" name="Rectangle 4">
              <a:extLst>
                <a:ext uri="{FF2B5EF4-FFF2-40B4-BE49-F238E27FC236}">
                  <a16:creationId xmlns:a16="http://schemas.microsoft.com/office/drawing/2014/main" id="{975AEB0C-5251-D44E-9BAE-3A1C996103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custDataLst>
                <p:tags r:id="rId2"/>
              </p:custDataLst>
            </p:nvPr>
          </p:nvSpPr>
          <p:spPr bwMode="auto">
            <a:xfrm>
              <a:off x="4922971" y="3167013"/>
              <a:ext cx="1828800" cy="1170432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square" lIns="91440" anchor="t"/>
            <a:lstStyle>
              <a:lvl1pPr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defTabSz="685808">
                <a:tabLst>
                  <a:tab pos="1489094" algn="l"/>
                </a:tabLst>
                <a:defRPr/>
              </a:pPr>
              <a:endParaRPr lang="en-GB" altLang="ja-JP" sz="1100" b="1" kern="0" dirty="0"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  <a:p>
              <a:pPr algn="ctr" defTabSz="685808">
                <a:tabLst>
                  <a:tab pos="1489094" algn="l"/>
                </a:tabLst>
                <a:defRPr/>
              </a:pPr>
              <a:r>
                <a:rPr lang="en-GB" altLang="ja-JP" sz="1200" kern="0" dirty="0"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Review the analytics to identify improvement opportunities in operational efficiency </a:t>
              </a:r>
              <a:br>
                <a:rPr lang="en-GB" altLang="ja-JP" sz="1200" kern="0" dirty="0"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</a:br>
              <a:endParaRPr lang="en-GB" altLang="ja-JP" sz="1200" kern="0" dirty="0"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sp>
        <p:nvSpPr>
          <p:cNvPr id="37" name="Right Arrow 36">
            <a:extLst>
              <a:ext uri="{FF2B5EF4-FFF2-40B4-BE49-F238E27FC236}">
                <a16:creationId xmlns:a16="http://schemas.microsoft.com/office/drawing/2014/main" id="{B7F6E0F8-2A58-1547-AD9F-558CEFEA4F00}"/>
              </a:ext>
            </a:extLst>
          </p:cNvPr>
          <p:cNvSpPr/>
          <p:nvPr/>
        </p:nvSpPr>
        <p:spPr bwMode="auto">
          <a:xfrm flipH="1">
            <a:off x="4327302" y="3454414"/>
            <a:ext cx="489397" cy="373487"/>
          </a:xfrm>
          <a:prstGeom prst="rightArrow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bg2">
                <a:lumMod val="90000"/>
              </a:schemeClr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accent2"/>
              </a:solidFill>
              <a:effectLst/>
              <a:latin typeface="+mn-lt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3175DF8-4AC4-2741-A6B4-AFD26636387B}"/>
              </a:ext>
            </a:extLst>
          </p:cNvPr>
          <p:cNvGrpSpPr/>
          <p:nvPr/>
        </p:nvGrpSpPr>
        <p:grpSpPr>
          <a:xfrm>
            <a:off x="6858045" y="3194749"/>
            <a:ext cx="643701" cy="633152"/>
            <a:chOff x="6674454" y="2968782"/>
            <a:chExt cx="643701" cy="633152"/>
          </a:xfrm>
          <a:solidFill>
            <a:schemeClr val="bg2">
              <a:lumMod val="90000"/>
            </a:schemeClr>
          </a:solidFill>
        </p:grpSpPr>
        <p:sp>
          <p:nvSpPr>
            <p:cNvPr id="39" name="Right Arrow 38">
              <a:extLst>
                <a:ext uri="{FF2B5EF4-FFF2-40B4-BE49-F238E27FC236}">
                  <a16:creationId xmlns:a16="http://schemas.microsoft.com/office/drawing/2014/main" id="{88DD8C47-FBC7-F84C-B7CF-1BE9FDC1A8D3}"/>
                </a:ext>
              </a:extLst>
            </p:cNvPr>
            <p:cNvSpPr/>
            <p:nvPr/>
          </p:nvSpPr>
          <p:spPr bwMode="auto">
            <a:xfrm flipH="1">
              <a:off x="6674454" y="3228447"/>
              <a:ext cx="489397" cy="373487"/>
            </a:xfrm>
            <a:prstGeom prst="rightArrow">
              <a:avLst/>
            </a:prstGeom>
            <a:grpFill/>
            <a:ln w="19050">
              <a:solidFill>
                <a:schemeClr val="bg2">
                  <a:lumMod val="9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en-US" sz="1400" b="0" i="0" u="none" strike="noStrike" cap="none" normalizeH="0" baseline="0" dirty="0">
                <a:ln>
                  <a:noFill/>
                </a:ln>
                <a:solidFill>
                  <a:schemeClr val="accent2"/>
                </a:solidFill>
                <a:effectLst/>
                <a:latin typeface="+mn-lt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EEAC205-CCD9-2A40-8E6B-F4909499AF1B}"/>
                </a:ext>
              </a:extLst>
            </p:cNvPr>
            <p:cNvSpPr/>
            <p:nvPr/>
          </p:nvSpPr>
          <p:spPr bwMode="auto">
            <a:xfrm>
              <a:off x="7135275" y="2968782"/>
              <a:ext cx="182880" cy="548640"/>
            </a:xfrm>
            <a:prstGeom prst="rect">
              <a:avLst/>
            </a:prstGeom>
            <a:grpFill/>
            <a:ln w="19050">
              <a:noFill/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en-US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375687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A picture containing blur&#10;&#10;Description automatically generated">
            <a:extLst>
              <a:ext uri="{FF2B5EF4-FFF2-40B4-BE49-F238E27FC236}">
                <a16:creationId xmlns:a16="http://schemas.microsoft.com/office/drawing/2014/main" id="{B150AF9E-834E-1507-2B25-ABB67229C86E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-2" y="-19305"/>
            <a:ext cx="9144000" cy="5182110"/>
          </a:xfrm>
          <a:prstGeom prst="rect">
            <a:avLst/>
          </a:prstGeom>
        </p:spPr>
      </p:pic>
      <p:pic>
        <p:nvPicPr>
          <p:cNvPr id="23" name="Picture 22" descr="A close up of a wave&#10;&#10;Description automatically generated with low confidence">
            <a:extLst>
              <a:ext uri="{FF2B5EF4-FFF2-40B4-BE49-F238E27FC236}">
                <a16:creationId xmlns:a16="http://schemas.microsoft.com/office/drawing/2014/main" id="{55E940A6-A6EC-5649-2E6E-0A813F8CAE5F}"/>
              </a:ext>
            </a:extLst>
          </p:cNvPr>
          <p:cNvPicPr>
            <a:picLocks noChangeAspect="1"/>
          </p:cNvPicPr>
          <p:nvPr/>
        </p:nvPicPr>
        <p:blipFill>
          <a:blip r:embed="rId13">
            <a:alphaModFix amt="24000"/>
          </a:blip>
          <a:stretch>
            <a:fillRect/>
          </a:stretch>
        </p:blipFill>
        <p:spPr>
          <a:xfrm>
            <a:off x="-1" y="-19306"/>
            <a:ext cx="9144000" cy="5162805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C4A17FE-E30C-884E-8600-EBD9A3446D5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2022 IBM Corporation</a:t>
            </a:r>
          </a:p>
        </p:txBody>
      </p:sp>
      <p:sp>
        <p:nvSpPr>
          <p:cNvPr id="12" name="Title">
            <a:extLst>
              <a:ext uri="{FF2B5EF4-FFF2-40B4-BE49-F238E27FC236}">
                <a16:creationId xmlns:a16="http://schemas.microsoft.com/office/drawing/2014/main" id="{B8B93F4D-3644-8E45-8CAC-5EE08EA2E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1" y="201168"/>
            <a:ext cx="6210586" cy="369057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Demo components</a:t>
            </a:r>
            <a:b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0DC1F25-03F9-13AE-AC73-2AABB5E5C041}"/>
              </a:ext>
            </a:extLst>
          </p:cNvPr>
          <p:cNvGrpSpPr/>
          <p:nvPr/>
        </p:nvGrpSpPr>
        <p:grpSpPr>
          <a:xfrm>
            <a:off x="1376951" y="1594017"/>
            <a:ext cx="6390099" cy="2263244"/>
            <a:chOff x="1429126" y="2077081"/>
            <a:chExt cx="6390099" cy="2263244"/>
          </a:xfrm>
        </p:grpSpPr>
        <p:sp>
          <p:nvSpPr>
            <p:cNvPr id="18" name="Rectangle 4">
              <a:extLst>
                <a:ext uri="{FF2B5EF4-FFF2-40B4-BE49-F238E27FC236}">
                  <a16:creationId xmlns:a16="http://schemas.microsoft.com/office/drawing/2014/main" id="{FCF632EF-6814-4063-C405-7D1584435F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custDataLst>
                <p:tags r:id="rId1"/>
              </p:custDataLst>
            </p:nvPr>
          </p:nvSpPr>
          <p:spPr bwMode="auto">
            <a:xfrm>
              <a:off x="1429128" y="2077081"/>
              <a:ext cx="3142872" cy="226324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lIns="91440" anchor="t"/>
            <a:lstStyle>
              <a:lvl1pPr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defTabSz="685808">
                <a:tabLst>
                  <a:tab pos="1489094" algn="l"/>
                </a:tabLst>
                <a:defRPr/>
              </a:pPr>
              <a:endParaRPr lang="en-GB" altLang="ja-JP" sz="1200" b="1" kern="0" dirty="0">
                <a:latin typeface="+mn-lt"/>
                <a:ea typeface="+mn-ea"/>
              </a:endParaRPr>
            </a:p>
          </p:txBody>
        </p:sp>
        <p:sp>
          <p:nvSpPr>
            <p:cNvPr id="35" name="Rectangle 3">
              <a:extLst>
                <a:ext uri="{FF2B5EF4-FFF2-40B4-BE49-F238E27FC236}">
                  <a16:creationId xmlns:a16="http://schemas.microsoft.com/office/drawing/2014/main" id="{F7F2DE34-DE0C-3605-2E43-96AB247C90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custDataLst>
                <p:tags r:id="rId2"/>
              </p:custDataLst>
            </p:nvPr>
          </p:nvSpPr>
          <p:spPr bwMode="auto">
            <a:xfrm>
              <a:off x="1534690" y="2237105"/>
              <a:ext cx="2924438" cy="18262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square" anchor="t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marL="0" lvl="1" indent="0" algn="ctr" defTabSz="914400" fontAlgn="base">
                <a:spcBef>
                  <a:spcPts val="1100"/>
                </a:spcBef>
                <a:spcAft>
                  <a:spcPct val="0"/>
                </a:spcAft>
                <a:buClr>
                  <a:schemeClr val="bg1"/>
                </a:buClr>
                <a:buSzPct val="100000"/>
              </a:pPr>
              <a:br>
                <a:rPr lang="en-US" sz="1200" kern="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1200" b="1" kern="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Application resource management</a:t>
              </a:r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A21C0947-BA5E-C532-2189-BA4B755E0AA5}"/>
                </a:ext>
              </a:extLst>
            </p:cNvPr>
            <p:cNvGrpSpPr/>
            <p:nvPr/>
          </p:nvGrpSpPr>
          <p:grpSpPr>
            <a:xfrm>
              <a:off x="1950896" y="2824101"/>
              <a:ext cx="2089237" cy="1013109"/>
              <a:chOff x="1950896" y="2824101"/>
              <a:chExt cx="2089237" cy="1013109"/>
            </a:xfrm>
          </p:grpSpPr>
          <p:sp>
            <p:nvSpPr>
              <p:cNvPr id="41" name="Rectangle 3">
                <a:extLst>
                  <a:ext uri="{FF2B5EF4-FFF2-40B4-BE49-F238E27FC236}">
                    <a16:creationId xmlns:a16="http://schemas.microsoft.com/office/drawing/2014/main" id="{2BB2AA09-EC6B-E01D-78F6-CBD071AA07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custDataLst>
                  <p:tags r:id="rId8"/>
                </p:custDataLst>
              </p:nvPr>
            </p:nvSpPr>
            <p:spPr bwMode="auto">
              <a:xfrm>
                <a:off x="2500688" y="3380368"/>
                <a:ext cx="992441" cy="456842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wrap="square" anchor="ctr"/>
              <a:lstStyle>
                <a:lvl1pPr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marL="0" lvl="1" indent="0" algn="ctr" defTabSz="914400" fontAlgn="base">
                  <a:spcBef>
                    <a:spcPts val="1100"/>
                  </a:spcBef>
                  <a:spcAft>
                    <a:spcPct val="0"/>
                  </a:spcAft>
                  <a:buClr>
                    <a:schemeClr val="bg1"/>
                  </a:buClr>
                  <a:buSzPct val="100000"/>
                </a:pPr>
                <a:r>
                  <a:rPr lang="en-US" sz="1100" kern="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Automatable actions</a:t>
                </a:r>
              </a:p>
            </p:txBody>
          </p:sp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242C98AC-1A43-9F13-D9F8-66767B5A7B12}"/>
                  </a:ext>
                </a:extLst>
              </p:cNvPr>
              <p:cNvGrpSpPr/>
              <p:nvPr/>
            </p:nvGrpSpPr>
            <p:grpSpPr>
              <a:xfrm>
                <a:off x="1950896" y="2824101"/>
                <a:ext cx="2089237" cy="456844"/>
                <a:chOff x="2003074" y="2714501"/>
                <a:chExt cx="2089237" cy="456844"/>
              </a:xfrm>
            </p:grpSpPr>
            <p:sp>
              <p:nvSpPr>
                <p:cNvPr id="42" name="Rectangle 3">
                  <a:extLst>
                    <a:ext uri="{FF2B5EF4-FFF2-40B4-BE49-F238E27FC236}">
                      <a16:creationId xmlns:a16="http://schemas.microsoft.com/office/drawing/2014/main" id="{236C0432-8FC0-14BB-7C80-A965230B328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rrowheads="1"/>
                </p:cNvSpPr>
                <p:nvPr>
                  <p:custDataLst>
                    <p:tags r:id="rId9"/>
                  </p:custDataLst>
                </p:nvPr>
              </p:nvSpPr>
              <p:spPr bwMode="auto">
                <a:xfrm>
                  <a:off x="2003074" y="2714501"/>
                  <a:ext cx="992441" cy="456844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anchor="ctr"/>
                <a:lstStyle>
                  <a:lvl1pPr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marL="0" lvl="1" indent="0" algn="ctr" defTabSz="914400" fontAlgn="base">
                    <a:spcBef>
                      <a:spcPts val="1100"/>
                    </a:spcBef>
                    <a:spcAft>
                      <a:spcPct val="0"/>
                    </a:spcAft>
                    <a:buClr>
                      <a:schemeClr val="bg1"/>
                    </a:buClr>
                    <a:buSzPct val="100000"/>
                  </a:pPr>
                  <a:r>
                    <a:rPr lang="en-US" sz="1100" kern="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Full stack visibility</a:t>
                  </a:r>
                </a:p>
              </p:txBody>
            </p:sp>
            <p:sp>
              <p:nvSpPr>
                <p:cNvPr id="43" name="Rectangle 3">
                  <a:extLst>
                    <a:ext uri="{FF2B5EF4-FFF2-40B4-BE49-F238E27FC236}">
                      <a16:creationId xmlns:a16="http://schemas.microsoft.com/office/drawing/2014/main" id="{49E2275B-6EE6-0FC4-8888-1CCD3832C8E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rrowheads="1"/>
                </p:cNvSpPr>
                <p:nvPr>
                  <p:custDataLst>
                    <p:tags r:id="rId10"/>
                  </p:custDataLst>
                </p:nvPr>
              </p:nvSpPr>
              <p:spPr bwMode="auto">
                <a:xfrm>
                  <a:off x="3099870" y="2714501"/>
                  <a:ext cx="992441" cy="45684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anchor="ctr"/>
                <a:lstStyle>
                  <a:lvl1pPr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marL="0" lvl="1" indent="0" algn="ctr" defTabSz="914400" fontAlgn="base">
                    <a:spcBef>
                      <a:spcPts val="1100"/>
                    </a:spcBef>
                    <a:spcAft>
                      <a:spcPct val="0"/>
                    </a:spcAft>
                    <a:buClr>
                      <a:schemeClr val="bg1"/>
                    </a:buClr>
                    <a:buSzPct val="100000"/>
                  </a:pPr>
                  <a:r>
                    <a:rPr lang="en-US" sz="1100" kern="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Resource optimization</a:t>
                  </a:r>
                </a:p>
              </p:txBody>
            </p:sp>
          </p:grpSp>
        </p:grp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ED176C3B-7431-43B0-6C18-F78ED5356524}"/>
                </a:ext>
              </a:extLst>
            </p:cNvPr>
            <p:cNvSpPr txBox="1"/>
            <p:nvPr/>
          </p:nvSpPr>
          <p:spPr>
            <a:xfrm>
              <a:off x="1429126" y="4063326"/>
              <a:ext cx="3142871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1" indent="0" algn="ctr" defTabSz="914400" fontAlgn="base">
                <a:spcBef>
                  <a:spcPts val="1100"/>
                </a:spcBef>
                <a:spcAft>
                  <a:spcPct val="0"/>
                </a:spcAft>
                <a:buClr>
                  <a:schemeClr val="bg1"/>
                </a:buClr>
                <a:buSzPct val="100000"/>
              </a:pPr>
              <a:r>
                <a:rPr lang="en-US" sz="1200" kern="0" dirty="0" err="1">
                  <a:latin typeface="Arial" panose="020B0604020202020204" pitchFamily="34" charset="0"/>
                  <a:cs typeface="Arial" panose="020B0604020202020204" pitchFamily="34" charset="0"/>
                </a:rPr>
                <a:t>Turbonomic</a:t>
              </a:r>
              <a:endParaRPr lang="en-US" sz="1200" kern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7" name="Rectangle 4">
              <a:extLst>
                <a:ext uri="{FF2B5EF4-FFF2-40B4-BE49-F238E27FC236}">
                  <a16:creationId xmlns:a16="http://schemas.microsoft.com/office/drawing/2014/main" id="{129CAAAF-1772-2CF0-A92A-E0510A3737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custDataLst>
                <p:tags r:id="rId3"/>
              </p:custDataLst>
            </p:nvPr>
          </p:nvSpPr>
          <p:spPr bwMode="auto">
            <a:xfrm>
              <a:off x="4676353" y="2077081"/>
              <a:ext cx="3142872" cy="226324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lIns="91440" anchor="t"/>
            <a:lstStyle>
              <a:lvl1pPr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defTabSz="685808">
                <a:tabLst>
                  <a:tab pos="1489094" algn="l"/>
                </a:tabLst>
                <a:defRPr/>
              </a:pPr>
              <a:endParaRPr lang="en-GB" altLang="ja-JP" sz="1200" b="1" kern="0" dirty="0">
                <a:latin typeface="+mn-lt"/>
                <a:ea typeface="+mn-ea"/>
              </a:endParaRPr>
            </a:p>
          </p:txBody>
        </p:sp>
        <p:sp>
          <p:nvSpPr>
            <p:cNvPr id="48" name="Rectangle 3">
              <a:extLst>
                <a:ext uri="{FF2B5EF4-FFF2-40B4-BE49-F238E27FC236}">
                  <a16:creationId xmlns:a16="http://schemas.microsoft.com/office/drawing/2014/main" id="{29C8FDFB-ADBD-63AB-2F98-9B8E2AD043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custDataLst>
                <p:tags r:id="rId4"/>
              </p:custDataLst>
            </p:nvPr>
          </p:nvSpPr>
          <p:spPr bwMode="auto">
            <a:xfrm>
              <a:off x="4781915" y="2237106"/>
              <a:ext cx="2924438" cy="18262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square" anchor="t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marL="0" lvl="1" indent="0" algn="ctr" defTabSz="914400" fontAlgn="base">
                <a:spcBef>
                  <a:spcPts val="1100"/>
                </a:spcBef>
                <a:spcAft>
                  <a:spcPct val="0"/>
                </a:spcAft>
                <a:buClr>
                  <a:schemeClr val="bg1"/>
                </a:buClr>
                <a:buSzPct val="100000"/>
              </a:pPr>
              <a:br>
                <a:rPr lang="en-US" sz="1200" kern="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1200" b="1" kern="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Observability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D68C2F32-6A94-771B-D431-E04B844C7504}"/>
                </a:ext>
              </a:extLst>
            </p:cNvPr>
            <p:cNvSpPr txBox="1"/>
            <p:nvPr/>
          </p:nvSpPr>
          <p:spPr>
            <a:xfrm>
              <a:off x="4676352" y="4063326"/>
              <a:ext cx="3142871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1" indent="0" algn="ctr" defTabSz="914400" fontAlgn="base">
                <a:spcBef>
                  <a:spcPts val="1100"/>
                </a:spcBef>
                <a:spcAft>
                  <a:spcPct val="0"/>
                </a:spcAft>
                <a:buClr>
                  <a:schemeClr val="bg1"/>
                </a:buClr>
                <a:buSzPct val="100000"/>
              </a:pPr>
              <a:r>
                <a:rPr lang="en-US" sz="1200" kern="0" dirty="0" err="1">
                  <a:latin typeface="Arial" panose="020B0604020202020204" pitchFamily="34" charset="0"/>
                  <a:cs typeface="Arial" panose="020B0604020202020204" pitchFamily="34" charset="0"/>
                </a:rPr>
                <a:t>Instana</a:t>
              </a:r>
              <a:endParaRPr lang="en-US" sz="1200" kern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9CAB85BC-E40B-A86B-6EE7-DD7B2C77686E}"/>
                </a:ext>
              </a:extLst>
            </p:cNvPr>
            <p:cNvGrpSpPr/>
            <p:nvPr/>
          </p:nvGrpSpPr>
          <p:grpSpPr>
            <a:xfrm>
              <a:off x="5199516" y="2824101"/>
              <a:ext cx="2089237" cy="1013109"/>
              <a:chOff x="1950896" y="2824101"/>
              <a:chExt cx="2089237" cy="1013109"/>
            </a:xfrm>
          </p:grpSpPr>
          <p:sp>
            <p:nvSpPr>
              <p:cNvPr id="56" name="Rectangle 3">
                <a:extLst>
                  <a:ext uri="{FF2B5EF4-FFF2-40B4-BE49-F238E27FC236}">
                    <a16:creationId xmlns:a16="http://schemas.microsoft.com/office/drawing/2014/main" id="{3393E8FF-B3AF-F1C4-1C9D-5E6B477ACD3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custDataLst>
                  <p:tags r:id="rId5"/>
                </p:custDataLst>
              </p:nvPr>
            </p:nvSpPr>
            <p:spPr bwMode="auto">
              <a:xfrm>
                <a:off x="2500688" y="3380368"/>
                <a:ext cx="992441" cy="456842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wrap="square" anchor="ctr"/>
              <a:lstStyle>
                <a:lvl1pPr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marL="0" lvl="1" indent="0" algn="ctr" defTabSz="914400" fontAlgn="base">
                  <a:spcBef>
                    <a:spcPts val="1100"/>
                  </a:spcBef>
                  <a:spcAft>
                    <a:spcPct val="0"/>
                  </a:spcAft>
                  <a:buClr>
                    <a:schemeClr val="bg1"/>
                  </a:buClr>
                  <a:buSzPct val="100000"/>
                </a:pPr>
                <a:r>
                  <a:rPr lang="en-US" sz="1100" kern="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Dependency mapping</a:t>
                </a:r>
              </a:p>
            </p:txBody>
          </p:sp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A475363A-3A40-CFD9-D8AB-5697F86F04F2}"/>
                  </a:ext>
                </a:extLst>
              </p:cNvPr>
              <p:cNvGrpSpPr/>
              <p:nvPr/>
            </p:nvGrpSpPr>
            <p:grpSpPr>
              <a:xfrm>
                <a:off x="1950896" y="2824101"/>
                <a:ext cx="2089237" cy="456844"/>
                <a:chOff x="2003074" y="2714501"/>
                <a:chExt cx="2089237" cy="456844"/>
              </a:xfrm>
            </p:grpSpPr>
            <p:sp>
              <p:nvSpPr>
                <p:cNvPr id="58" name="Rectangle 3">
                  <a:extLst>
                    <a:ext uri="{FF2B5EF4-FFF2-40B4-BE49-F238E27FC236}">
                      <a16:creationId xmlns:a16="http://schemas.microsoft.com/office/drawing/2014/main" id="{744C2760-CCA2-6BE5-93B4-3B150293F49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rrowheads="1"/>
                </p:cNvSpPr>
                <p:nvPr>
                  <p:custDataLst>
                    <p:tags r:id="rId6"/>
                  </p:custDataLst>
                </p:nvPr>
              </p:nvSpPr>
              <p:spPr bwMode="auto">
                <a:xfrm>
                  <a:off x="2003074" y="2714501"/>
                  <a:ext cx="992441" cy="456844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anchor="ctr"/>
                <a:lstStyle>
                  <a:lvl1pPr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marL="0" lvl="1" indent="0" algn="ctr" defTabSz="914400" fontAlgn="base">
                    <a:spcBef>
                      <a:spcPts val="1100"/>
                    </a:spcBef>
                    <a:spcAft>
                      <a:spcPct val="0"/>
                    </a:spcAft>
                    <a:buClr>
                      <a:schemeClr val="bg1"/>
                    </a:buClr>
                    <a:buSzPct val="100000"/>
                  </a:pPr>
                  <a:r>
                    <a:rPr lang="en-US" sz="1100" kern="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Distributed tracing</a:t>
                  </a:r>
                </a:p>
              </p:txBody>
            </p:sp>
            <p:sp>
              <p:nvSpPr>
                <p:cNvPr id="59" name="Rectangle 3">
                  <a:extLst>
                    <a:ext uri="{FF2B5EF4-FFF2-40B4-BE49-F238E27FC236}">
                      <a16:creationId xmlns:a16="http://schemas.microsoft.com/office/drawing/2014/main" id="{7A6A95BF-3B59-0278-6198-DD53C2511B0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rrowheads="1"/>
                </p:cNvSpPr>
                <p:nvPr>
                  <p:custDataLst>
                    <p:tags r:id="rId7"/>
                  </p:custDataLst>
                </p:nvPr>
              </p:nvSpPr>
              <p:spPr bwMode="auto">
                <a:xfrm>
                  <a:off x="3099870" y="2714501"/>
                  <a:ext cx="992441" cy="45684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anchor="ctr"/>
                <a:lstStyle>
                  <a:lvl1pPr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marL="0" lvl="1" indent="0" algn="ctr" defTabSz="914400" fontAlgn="base">
                    <a:spcBef>
                      <a:spcPts val="1100"/>
                    </a:spcBef>
                    <a:spcAft>
                      <a:spcPct val="0"/>
                    </a:spcAft>
                    <a:buClr>
                      <a:schemeClr val="bg1"/>
                    </a:buClr>
                    <a:buSzPct val="100000"/>
                  </a:pPr>
                  <a:r>
                    <a:rPr lang="en-US" sz="1100" kern="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Metrics aggregation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8841281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blur&#10;&#10;Description automatically generated">
            <a:extLst>
              <a:ext uri="{FF2B5EF4-FFF2-40B4-BE49-F238E27FC236}">
                <a16:creationId xmlns:a16="http://schemas.microsoft.com/office/drawing/2014/main" id="{9248A943-7586-A342-8A23-BA5EFE9C058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" y="-19305"/>
            <a:ext cx="9144000" cy="5182110"/>
          </a:xfrm>
          <a:prstGeom prst="rect">
            <a:avLst/>
          </a:prstGeom>
        </p:spPr>
      </p:pic>
      <p:pic>
        <p:nvPicPr>
          <p:cNvPr id="7" name="Picture 6" descr="A close up of a wave&#10;&#10;Description automatically generated with low confidence">
            <a:extLst>
              <a:ext uri="{FF2B5EF4-FFF2-40B4-BE49-F238E27FC236}">
                <a16:creationId xmlns:a16="http://schemas.microsoft.com/office/drawing/2014/main" id="{7609E39F-C2F6-3441-964F-08C396BB657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4000"/>
          </a:blip>
          <a:stretch>
            <a:fillRect/>
          </a:stretch>
        </p:blipFill>
        <p:spPr>
          <a:xfrm>
            <a:off x="-1" y="-19306"/>
            <a:ext cx="9144000" cy="5162805"/>
          </a:xfrm>
          <a:prstGeom prst="rect">
            <a:avLst/>
          </a:prstGeom>
        </p:spPr>
      </p:pic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5FC501F7-74BE-3A08-8900-6F93FF2ED203}"/>
              </a:ext>
            </a:extLst>
          </p:cNvPr>
          <p:cNvSpPr txBox="1">
            <a:spLocks/>
          </p:cNvSpPr>
          <p:nvPr/>
        </p:nvSpPr>
        <p:spPr>
          <a:xfrm>
            <a:off x="2" y="1112775"/>
            <a:ext cx="9143998" cy="145897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IBM Plex Sans Light" panose="020B0403050203000203" pitchFamily="34" charset="0"/>
                <a:ea typeface="+mj-ea"/>
                <a:cs typeface="+mj-cs"/>
              </a:defRPr>
            </a:lvl1pPr>
          </a:lstStyle>
          <a:p>
            <a:pPr algn="ctr">
              <a:spcBef>
                <a:spcPts val="600"/>
              </a:spcBef>
              <a:spcAft>
                <a:spcPts val="1800"/>
              </a:spcAft>
            </a:pPr>
            <a:r>
              <a:rPr lang="en-US" sz="3500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DEMO</a:t>
            </a:r>
          </a:p>
          <a:p>
            <a:pPr algn="ctr">
              <a:spcBef>
                <a:spcPts val="600"/>
              </a:spcBef>
              <a:spcAft>
                <a:spcPts val="1800"/>
              </a:spcAft>
            </a:pPr>
            <a:r>
              <a:rPr lang="en-US" sz="3500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Application resource management</a:t>
            </a:r>
            <a:endParaRPr lang="en-US" sz="3200" b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46239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 descr="A picture containing blur&#10;&#10;Description automatically generated">
            <a:extLst>
              <a:ext uri="{FF2B5EF4-FFF2-40B4-BE49-F238E27FC236}">
                <a16:creationId xmlns:a16="http://schemas.microsoft.com/office/drawing/2014/main" id="{E6701448-E8AD-F30E-8CF0-761E6D1B4B6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" y="-19305"/>
            <a:ext cx="9144000" cy="5182110"/>
          </a:xfrm>
          <a:prstGeom prst="rect">
            <a:avLst/>
          </a:prstGeom>
        </p:spPr>
      </p:pic>
      <p:pic>
        <p:nvPicPr>
          <p:cNvPr id="27" name="Picture 26" descr="A close up of a wave&#10;&#10;Description automatically generated with low confidence">
            <a:extLst>
              <a:ext uri="{FF2B5EF4-FFF2-40B4-BE49-F238E27FC236}">
                <a16:creationId xmlns:a16="http://schemas.microsoft.com/office/drawing/2014/main" id="{B1502845-0225-3387-E8BD-DA12F57953F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4000"/>
          </a:blip>
          <a:stretch>
            <a:fillRect/>
          </a:stretch>
        </p:blipFill>
        <p:spPr>
          <a:xfrm>
            <a:off x="-1" y="-19306"/>
            <a:ext cx="9144000" cy="5162805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C4A17FE-E30C-884E-8600-EBD9A3446D5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2022 IBM Corporation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8667D6D-B90D-EAC9-6B98-A8947C61BA59}"/>
              </a:ext>
            </a:extLst>
          </p:cNvPr>
          <p:cNvSpPr/>
          <p:nvPr/>
        </p:nvSpPr>
        <p:spPr bwMode="auto">
          <a:xfrm>
            <a:off x="329581" y="990510"/>
            <a:ext cx="8484838" cy="3790784"/>
          </a:xfrm>
          <a:prstGeom prst="rect">
            <a:avLst/>
          </a:prstGeom>
          <a:solidFill>
            <a:schemeClr val="tx1">
              <a:alpha val="50000"/>
            </a:schemeClr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33" name="Title">
            <a:extLst>
              <a:ext uri="{FF2B5EF4-FFF2-40B4-BE49-F238E27FC236}">
                <a16:creationId xmlns:a16="http://schemas.microsoft.com/office/drawing/2014/main" id="{83962735-38FC-B4FB-04B2-BAEFFA01C6F0}"/>
              </a:ext>
            </a:extLst>
          </p:cNvPr>
          <p:cNvSpPr txBox="1">
            <a:spLocks/>
          </p:cNvSpPr>
          <p:nvPr/>
        </p:nvSpPr>
        <p:spPr>
          <a:xfrm>
            <a:off x="210311" y="201168"/>
            <a:ext cx="6210586" cy="713232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IBM Plex Sans Light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IBM Plex Sans Light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IBM Plex Sans Light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IBM Plex Sans Light" pitchFamily="34" charset="0"/>
              </a:defRPr>
            </a:lvl5pPr>
            <a:lvl6pPr marL="362568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IBM Plex Sans Light" pitchFamily="34" charset="0"/>
              </a:defRPr>
            </a:lvl6pPr>
            <a:lvl7pPr marL="725139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IBM Plex Sans Light" pitchFamily="34" charset="0"/>
              </a:defRPr>
            </a:lvl7pPr>
            <a:lvl8pPr marL="1087707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IBM Plex Sans Light" pitchFamily="34" charset="0"/>
              </a:defRPr>
            </a:lvl8pPr>
            <a:lvl9pPr marL="1450276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IBM Plex Sans Light" pitchFamily="34" charset="0"/>
              </a:defRPr>
            </a:lvl9pPr>
          </a:lstStyle>
          <a:p>
            <a:pPr defTabSz="914400"/>
            <a:r>
              <a:rPr lang="en-US" sz="2800" kern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Key takeaways</a:t>
            </a:r>
            <a:endParaRPr lang="en-US" kern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i="1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Application resource management demo</a:t>
            </a:r>
          </a:p>
          <a:p>
            <a:pPr defTabSz="914400"/>
            <a:endParaRPr lang="en-US" kern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defTabSz="914400"/>
            <a:br>
              <a:rPr lang="en-US" sz="1600" kern="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1600" kern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307D3C8-27A5-DFC9-6668-AF432A6449C6}"/>
              </a:ext>
            </a:extLst>
          </p:cNvPr>
          <p:cNvSpPr/>
          <p:nvPr/>
        </p:nvSpPr>
        <p:spPr>
          <a:xfrm>
            <a:off x="329581" y="1090568"/>
            <a:ext cx="7124898" cy="29931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274320">
              <a:lnSpc>
                <a:spcPct val="90000"/>
              </a:lnSpc>
              <a:spcAft>
                <a:spcPts val="600"/>
              </a:spcAft>
              <a:buClr>
                <a:schemeClr val="bg2">
                  <a:lumMod val="9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chemeClr val="bg2">
                    <a:lumMod val="9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Application resource management</a:t>
            </a:r>
            <a:r>
              <a:rPr lang="en-US" sz="1500" dirty="0">
                <a:solidFill>
                  <a:schemeClr val="bg2">
                    <a:lumMod val="9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  <a:p>
            <a:pPr marL="800100" lvl="1" indent="-227013">
              <a:lnSpc>
                <a:spcPct val="90000"/>
              </a:lnSpc>
              <a:spcAft>
                <a:spcPts val="300"/>
              </a:spcAft>
              <a:buClr>
                <a:schemeClr val="bg2">
                  <a:lumMod val="9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provides visibility across the stack from apps to dependent resources</a:t>
            </a:r>
          </a:p>
          <a:p>
            <a:pPr marL="800100" lvl="1" indent="-227013">
              <a:lnSpc>
                <a:spcPct val="90000"/>
              </a:lnSpc>
              <a:spcAft>
                <a:spcPts val="300"/>
              </a:spcAft>
              <a:buClr>
                <a:schemeClr val="bg2">
                  <a:lumMod val="9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continuously analyzes and sends alerts where performance risks exist</a:t>
            </a:r>
          </a:p>
          <a:p>
            <a:pPr marL="800100" lvl="1" indent="-227013">
              <a:lnSpc>
                <a:spcPct val="90000"/>
              </a:lnSpc>
              <a:buClr>
                <a:schemeClr val="bg2">
                  <a:lumMod val="9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proactively derives and prescribes relevant remedial actions </a:t>
            </a:r>
          </a:p>
          <a:p>
            <a:pPr marL="342900" indent="-274320">
              <a:lnSpc>
                <a:spcPct val="90000"/>
              </a:lnSpc>
              <a:spcBef>
                <a:spcPts val="1200"/>
              </a:spcBef>
              <a:buClr>
                <a:schemeClr val="bg2">
                  <a:lumMod val="9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chemeClr val="bg2">
                    <a:lumMod val="9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Full stack visibility</a:t>
            </a:r>
            <a:r>
              <a:rPr lang="en-US" sz="1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renders comprehensive view of all applications and their resource dependencies across on-prem and multi-cloud deployments.</a:t>
            </a:r>
          </a:p>
          <a:p>
            <a:pPr marL="342900" indent="-274320">
              <a:lnSpc>
                <a:spcPct val="90000"/>
              </a:lnSpc>
              <a:spcBef>
                <a:spcPts val="1200"/>
              </a:spcBef>
              <a:buClr>
                <a:schemeClr val="bg2">
                  <a:lumMod val="9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chemeClr val="bg2">
                    <a:lumMod val="9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Application-aware resource optimization analytics</a:t>
            </a:r>
            <a:r>
              <a:rPr lang="en-US" sz="1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help right-size capacity and quickly identify resource constraint risks.</a:t>
            </a:r>
          </a:p>
          <a:p>
            <a:pPr marL="342900" indent="-274320">
              <a:lnSpc>
                <a:spcPct val="90000"/>
              </a:lnSpc>
              <a:spcBef>
                <a:spcPts val="1200"/>
              </a:spcBef>
              <a:buClr>
                <a:schemeClr val="bg2">
                  <a:lumMod val="9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chemeClr val="bg2">
                    <a:lumMod val="9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Automatable actions </a:t>
            </a:r>
            <a:r>
              <a:rPr lang="en-US" sz="1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 autonomously remediate capacity issues to continuously assure application performance and optimize infrastructure resource efficiency.</a:t>
            </a:r>
          </a:p>
        </p:txBody>
      </p:sp>
    </p:spTree>
    <p:extLst>
      <p:ext uri="{BB962C8B-B14F-4D97-AF65-F5344CB8AC3E}">
        <p14:creationId xmlns:p14="http://schemas.microsoft.com/office/powerpoint/2010/main" val="29015103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blur&#10;&#10;Description automatically generated">
            <a:extLst>
              <a:ext uri="{FF2B5EF4-FFF2-40B4-BE49-F238E27FC236}">
                <a16:creationId xmlns:a16="http://schemas.microsoft.com/office/drawing/2014/main" id="{9248A943-7586-A342-8A23-BA5EFE9C058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" y="-19305"/>
            <a:ext cx="9144000" cy="5182110"/>
          </a:xfrm>
          <a:prstGeom prst="rect">
            <a:avLst/>
          </a:prstGeom>
        </p:spPr>
      </p:pic>
      <p:pic>
        <p:nvPicPr>
          <p:cNvPr id="7" name="Picture 6" descr="A close up of a wave&#10;&#10;Description automatically generated with low confidence">
            <a:extLst>
              <a:ext uri="{FF2B5EF4-FFF2-40B4-BE49-F238E27FC236}">
                <a16:creationId xmlns:a16="http://schemas.microsoft.com/office/drawing/2014/main" id="{7609E39F-C2F6-3441-964F-08C396BB657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4000"/>
          </a:blip>
          <a:stretch>
            <a:fillRect/>
          </a:stretch>
        </p:blipFill>
        <p:spPr>
          <a:xfrm>
            <a:off x="0" y="-19305"/>
            <a:ext cx="9144000" cy="5162805"/>
          </a:xfrm>
          <a:prstGeom prst="rect">
            <a:avLst/>
          </a:prstGeom>
        </p:spPr>
      </p:pic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D71AE79E-88B6-4B49-8950-048F1C068E5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1214" r="21215"/>
          <a:stretch/>
        </p:blipFill>
        <p:spPr>
          <a:xfrm>
            <a:off x="3897549" y="1793421"/>
            <a:ext cx="1348902" cy="1559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2766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blur&#10;&#10;Description automatically generated">
            <a:extLst>
              <a:ext uri="{FF2B5EF4-FFF2-40B4-BE49-F238E27FC236}">
                <a16:creationId xmlns:a16="http://schemas.microsoft.com/office/drawing/2014/main" id="{1E3BF7CE-606D-7AB0-86D6-C438E0130D1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" y="-19305"/>
            <a:ext cx="9144000" cy="5182110"/>
          </a:xfrm>
          <a:prstGeom prst="rect">
            <a:avLst/>
          </a:prstGeom>
        </p:spPr>
      </p:pic>
      <p:pic>
        <p:nvPicPr>
          <p:cNvPr id="8" name="Picture 7" descr="A close up of a wave&#10;&#10;Description automatically generated with low confidence">
            <a:extLst>
              <a:ext uri="{FF2B5EF4-FFF2-40B4-BE49-F238E27FC236}">
                <a16:creationId xmlns:a16="http://schemas.microsoft.com/office/drawing/2014/main" id="{D68B642E-4191-F4D0-AC94-9B7FEE45220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4000"/>
          </a:blip>
          <a:stretch>
            <a:fillRect/>
          </a:stretch>
        </p:blipFill>
        <p:spPr>
          <a:xfrm>
            <a:off x="-1" y="-19306"/>
            <a:ext cx="9144000" cy="516280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3C6CA3C-B257-FA45-BDDC-DD0682655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1" y="201168"/>
            <a:ext cx="5729571" cy="804672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Additional learning resources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856A7D-53F2-214F-871C-1EB579B9B71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66" y="911259"/>
            <a:ext cx="8695877" cy="3320982"/>
          </a:xfrm>
        </p:spPr>
        <p:txBody>
          <a:bodyPr/>
          <a:lstStyle/>
          <a:p>
            <a:pPr lvl="1">
              <a:buClr>
                <a:schemeClr val="bg2">
                  <a:lumMod val="90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Assure application performance in real time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Clr>
                <a:schemeClr val="bg2">
                  <a:lumMod val="90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Assure performance with intelligent application resource management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Clr>
                <a:schemeClr val="bg2">
                  <a:lumMod val="90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AI-powered application resource management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0293D5-E65B-FF41-B517-6F3F285C222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6859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© 2022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31425742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5u0ph9QcpUmAIdugEkiLKQ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KAw62HVbkyfW6Kf81kAaw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5u0ph9QcpUmAIdugEkiLKQ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KAw62HVbkyfW6Kf81kAaw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KAw62HVbkyfW6Kf81kAaw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KAw62HVbkyfW6Kf81kAaw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KAw62HVbkyfW6Kf81kAaw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KAw62HVbkyfW6Kf81kAaw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5u0ph9QcpUmAIdugEkiLKQ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KAw62HVbkyfW6Kf81kAaw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5u0ph9QcpUmAIdugEkiLKQ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5u0ph9QcpUmAIdugEkiLKQ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KAw62HVbkyfW6Kf81kAaw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5u0ph9QcpUmAIdugEkiLKQ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KAw62HVbkyfW6Kf81kAaw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5u0ph9QcpUmAIdugEkiLKQ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KAw62HVbkyfW6Kf81kAaw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5u0ph9QcpUmAIdugEkiLKQ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5u0ph9QcpUmAIdugEkiLKQ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KAw62HVbkyfW6Kf81kAaw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5u0ph9QcpUmAIdugEkiLKQ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KAw62HVbkyfW6Kf81kAaw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KAw62HVbkyfW6Kf81kAaw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KAw62HVbkyfW6Kf81kAaw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KAw62HVbkyfW6Kf81kAaw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KAw62HVbkyfW6Kf81kAaw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KAw62HVbkyfW6Kf81kAaw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KAw62HVbkyfW6Kf81kAaw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KAw62HVbkyfW6Kf81kAaw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KAw62HVbkyfW6Kf81kAaw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KAw62HVbkyfW6Kf81kAaw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KAw62HVbkyfW6Kf81kAaw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KAw62HVbkyfW6Kf81kAaw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KAw62HVbkyfW6Kf81kAaw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KAw62HVbkyfW6Kf81kAaw"/>
</p:tagLst>
</file>

<file path=ppt/theme/theme1.xml><?xml version="1.0" encoding="utf-8"?>
<a:theme xmlns:a="http://schemas.openxmlformats.org/drawingml/2006/main" name="IBM Brand Template 2022">
  <a:themeElements>
    <a:clrScheme name="IBM brand presentation palette 2022">
      <a:dk1>
        <a:srgbClr val="FFFFFF"/>
      </a:dk1>
      <a:lt1>
        <a:srgbClr val="000000"/>
      </a:lt1>
      <a:dk2>
        <a:srgbClr val="E5F6FF"/>
      </a:dk2>
      <a:lt2>
        <a:srgbClr val="F4F4F4"/>
      </a:lt2>
      <a:accent1>
        <a:srgbClr val="002D9C"/>
      </a:accent1>
      <a:accent2>
        <a:srgbClr val="0F62FE"/>
      </a:accent2>
      <a:accent3>
        <a:srgbClr val="82CFFF"/>
      </a:accent3>
      <a:accent4>
        <a:srgbClr val="9EF0F0"/>
      </a:accent4>
      <a:accent5>
        <a:srgbClr val="E0E0E0"/>
      </a:accent5>
      <a:accent6>
        <a:srgbClr val="FCF4D6"/>
      </a:accent6>
      <a:hlink>
        <a:srgbClr val="0F62FE"/>
      </a:hlink>
      <a:folHlink>
        <a:srgbClr val="6F6F6F"/>
      </a:folHlink>
    </a:clrScheme>
    <a:fontScheme name="IBM Plex">
      <a:majorFont>
        <a:latin typeface="IBM Plex Sans Light"/>
        <a:ea typeface=""/>
        <a:cs typeface=""/>
      </a:majorFont>
      <a:minorFont>
        <a:latin typeface="IBM Plex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19050">
          <a:solidFill>
            <a:schemeClr val="accent1"/>
          </a:solidFill>
          <a:headEnd type="none" w="med" len="med"/>
          <a:tailEnd type="none" w="med" len="med"/>
        </a:ln>
        <a:effectLst/>
      </a:spPr>
      <a:bodyPr vert="horz" wrap="square" lIns="91440" tIns="91440" rIns="91440" bIns="9144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System Font Regular"/>
          <a:buNone/>
          <a:tabLst/>
          <a:defRPr kumimoji="0" sz="1400" b="0" i="0" u="none" strike="noStrike" cap="none" normalizeH="0" baseline="0" dirty="0" smtClean="0">
            <a:ln>
              <a:noFill/>
            </a:ln>
            <a:solidFill>
              <a:schemeClr val="bg1"/>
            </a:solidFill>
            <a:effectLst/>
            <a:latin typeface="+mn-lt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tx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lIns="91440" tIns="91440" rIns="91440" bIns="91440" rtlCol="0">
        <a:spAutoFit/>
      </a:bodyPr>
      <a:lstStyle>
        <a:defPPr marL="173736" indent="-173736" algn="l">
          <a:spcBef>
            <a:spcPts val="1100"/>
          </a:spcBef>
          <a:buFont typeface="System Font Regular"/>
          <a:buChar char="–"/>
          <a:defRPr sz="1400" dirty="0" smtClean="0">
            <a:solidFill>
              <a:schemeClr val="tx1"/>
            </a:solidFill>
            <a:latin typeface="+mn-lt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Gray 100">
      <a:srgbClr val="161616"/>
    </a:custClr>
    <a:custClr name="Gray 90">
      <a:srgbClr val="262626"/>
    </a:custClr>
    <a:custClr name="Gray 80">
      <a:srgbClr val="393939"/>
    </a:custClr>
    <a:custClr name="Gray 70">
      <a:srgbClr val="525252"/>
    </a:custClr>
    <a:custClr name="Gray 60">
      <a:srgbClr val="6F6F6F"/>
    </a:custClr>
    <a:custClr name="Gray 50">
      <a:srgbClr val="8D8D8D"/>
    </a:custClr>
    <a:custClr name="Gray 40">
      <a:srgbClr val="A8A8A8"/>
    </a:custClr>
    <a:custClr name="Gray 30">
      <a:srgbClr val="C6C6C6"/>
    </a:custClr>
    <a:custClr name="Gray 20">
      <a:srgbClr val="E0E0E0"/>
    </a:custClr>
    <a:custClr name="Gray 10">
      <a:srgbClr val="F4F4F4"/>
    </a:custClr>
    <a:custClr name="Blue 100">
      <a:srgbClr val="001141"/>
    </a:custClr>
    <a:custClr name="Blue 90">
      <a:srgbClr val="001D6C"/>
    </a:custClr>
    <a:custClr name="Blue 80">
      <a:srgbClr val="002D9C"/>
    </a:custClr>
    <a:custClr name="Blue 70">
      <a:srgbClr val="0043CE"/>
    </a:custClr>
    <a:custClr name="Blue 60">
      <a:srgbClr val="0F62FE"/>
    </a:custClr>
    <a:custClr name="Cyan 50">
      <a:srgbClr val="1192E8"/>
    </a:custClr>
    <a:custClr name="Cyan 40">
      <a:srgbClr val="33B1FF"/>
    </a:custClr>
    <a:custClr name="Cyan 30">
      <a:srgbClr val="82CFFF"/>
    </a:custClr>
    <a:custClr name="Cyan 20">
      <a:srgbClr val="BAE6FF"/>
    </a:custClr>
    <a:custClr name="Cyan 10">
      <a:srgbClr val="E5F6FF"/>
    </a:custClr>
    <a:custClr name="Red 50">
      <a:srgbClr val="FA4D56"/>
    </a:custClr>
    <a:custClr name="Red 40">
      <a:srgbClr val="FF8389"/>
    </a:custClr>
    <a:custClr name="Red 30">
      <a:srgbClr val="FFB3B8"/>
    </a:custClr>
    <a:custClr name="Red 20">
      <a:srgbClr val="FFD7D9"/>
    </a:custClr>
    <a:custClr name="Red 10">
      <a:srgbClr val="FFF1F1"/>
    </a:custClr>
    <a:custClr name="Purple 50">
      <a:srgbClr val="A56EFF"/>
    </a:custClr>
    <a:custClr name="Purple 40">
      <a:srgbClr val="BE95FF"/>
    </a:custClr>
    <a:custClr name="Purple 30">
      <a:srgbClr val="D4BBFF"/>
    </a:custClr>
    <a:custClr name="Purple 20">
      <a:srgbClr val="E8DAFF"/>
    </a:custClr>
    <a:custClr name="Purple 10">
      <a:srgbClr val="F6F2FF"/>
    </a:custClr>
    <a:custClr name="Green 30">
      <a:srgbClr val="6FDC8C"/>
    </a:custClr>
    <a:custClr name="Green 20">
      <a:srgbClr val="A7F0BA"/>
    </a:custClr>
    <a:custClr name="Green 10">
      <a:srgbClr val="DEFBE6"/>
    </a:custClr>
    <a:custClr name="Yellow 20">
      <a:srgbClr val="FDDC69"/>
    </a:custClr>
    <a:custClr name="Yellow 10">
      <a:srgbClr val="FCF4D6"/>
    </a:custClr>
    <a:custClr name="Teal 50">
      <a:srgbClr val="009D9A"/>
    </a:custClr>
    <a:custClr name="Teal 40">
      <a:srgbClr val="08BDBA"/>
    </a:custClr>
    <a:custClr name="Teal 30">
      <a:srgbClr val="3DDBD9"/>
    </a:custClr>
    <a:custClr name="Teal 20">
      <a:srgbClr val="9EF0F0"/>
    </a:custClr>
    <a:custClr name="Teal 10">
      <a:srgbClr val="D9FBFB"/>
    </a:custClr>
  </a:custClrLst>
  <a:extLst>
    <a:ext uri="{05A4C25C-085E-4340-85A3-A5531E510DB2}">
      <thm15:themeFamily xmlns:thm15="http://schemas.microsoft.com/office/thememl/2012/main" name="IBM_Presentation_Template_2022_V01_Plex_Embed" id="{02D7F33A-96F9-3142-BE93-E46CEC147C3D}" vid="{B93A71AE-C97A-F24E-BECE-31FFF7CA650A}"/>
    </a:ext>
  </a:extLst>
</a:theme>
</file>

<file path=ppt/theme/theme2.xml><?xml version="1.0" encoding="utf-8"?>
<a:theme xmlns:a="http://schemas.openxmlformats.org/drawingml/2006/main" name="IBM BxD 2018 black background">
  <a:themeElements>
    <a:clrScheme name="Custom 3">
      <a:dk1>
        <a:srgbClr val="FFFFFF"/>
      </a:dk1>
      <a:lt1>
        <a:srgbClr val="000000"/>
      </a:lt1>
      <a:dk2>
        <a:srgbClr val="525252"/>
      </a:dk2>
      <a:lt2>
        <a:srgbClr val="F4F4F4"/>
      </a:lt2>
      <a:accent1>
        <a:srgbClr val="0F62FE"/>
      </a:accent1>
      <a:accent2>
        <a:srgbClr val="002D9C"/>
      </a:accent2>
      <a:accent3>
        <a:srgbClr val="D02670"/>
      </a:accent3>
      <a:accent4>
        <a:srgbClr val="8A3FFC"/>
      </a:accent4>
      <a:accent5>
        <a:srgbClr val="007D79"/>
      </a:accent5>
      <a:accent6>
        <a:srgbClr val="697077"/>
      </a:accent6>
      <a:hlink>
        <a:srgbClr val="4589FF"/>
      </a:hlink>
      <a:folHlink>
        <a:srgbClr val="6F6F6F"/>
      </a:folHlink>
    </a:clrScheme>
    <a:fontScheme name="IBM Plex">
      <a:majorFont>
        <a:latin typeface="IBM Plex Sans Light"/>
        <a:ea typeface=""/>
        <a:cs typeface=""/>
      </a:majorFont>
      <a:minorFont>
        <a:latin typeface="IBM Plex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000" b="0" i="0" u="none" strike="noStrike" cap="none" normalizeH="0" baseline="0" dirty="0" smtClean="0">
            <a:ln>
              <a:noFill/>
            </a:ln>
            <a:solidFill>
              <a:srgbClr val="191919"/>
            </a:solidFill>
            <a:effectLst/>
            <a:latin typeface="IBM Plex Sans" pitchFamily="34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1400" dirty="0" smtClean="0">
            <a:solidFill>
              <a:schemeClr val="bg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8"/>
    </a:custClr>
    <a:custClr name="Magenta 90">
      <a:srgbClr val="510224"/>
    </a:custClr>
    <a:custClr name="Magenta 80">
      <a:srgbClr val="740937"/>
    </a:custClr>
    <a:custClr name="Magenta 70">
      <a:srgbClr val="9F1853"/>
    </a:custClr>
    <a:custClr name="Magenta 60">
      <a:srgbClr val="D12771"/>
    </a:custClr>
    <a:custClr name="Magenta 50">
      <a:srgbClr val="EE5396"/>
    </a:custClr>
    <a:custClr name="Magenta 40">
      <a:srgbClr val="FF7EB6"/>
    </a:custClr>
    <a:custClr name="Magenta 30">
      <a:srgbClr val="FFAFD2"/>
    </a:custClr>
    <a:custClr name="Magenta 20">
      <a:srgbClr val="FFD6E8"/>
    </a:custClr>
    <a:custClr name="Magenta 10">
      <a:srgbClr val="FFF0F7"/>
    </a:custClr>
    <a:custClr name="Purple 100">
      <a:srgbClr val="1C0F30"/>
    </a:custClr>
    <a:custClr name="Purple 90">
      <a:srgbClr val="31135E"/>
    </a:custClr>
    <a:custClr name="Purple 80">
      <a:srgbClr val="491D8B"/>
    </a:custClr>
    <a:custClr name="Purple 70">
      <a:srgbClr val="6929C4"/>
    </a:custClr>
    <a:custClr name="Purple 60">
      <a:srgbClr val="8A3FFC"/>
    </a:custClr>
    <a:custClr name="Purple 50">
      <a:srgbClr val="A56EFF"/>
    </a:custClr>
    <a:custClr name="Purple 40">
      <a:srgbClr val="BE95FF"/>
    </a:custClr>
    <a:custClr name="Purple 30">
      <a:srgbClr val="D4BBFF"/>
    </a:custClr>
    <a:custClr name="Purple 20">
      <a:srgbClr val="E8DAFF"/>
    </a:custClr>
    <a:custClr name="Purple 10">
      <a:srgbClr val="F6F2FF"/>
    </a:custClr>
    <a:custClr name="Blue 100">
      <a:srgbClr val="001141"/>
    </a:custClr>
    <a:custClr name="Blue 90">
      <a:srgbClr val="001D6C"/>
    </a:custClr>
    <a:custClr name="Blue 80">
      <a:srgbClr val="002D9C"/>
    </a:custClr>
    <a:custClr name="Blue 70">
      <a:srgbClr val="0043CE"/>
    </a:custClr>
    <a:custClr name="Blue 60">
      <a:srgbClr val="0F62FE"/>
    </a:custClr>
    <a:custClr name="Blue 50">
      <a:srgbClr val="4589FF"/>
    </a:custClr>
    <a:custClr name="Blue 40">
      <a:srgbClr val="78A9FF"/>
    </a:custClr>
    <a:custClr name="Blue 30">
      <a:srgbClr val="A6C8FF"/>
    </a:custClr>
    <a:custClr name="Blue 20">
      <a:srgbClr val="D0E2FF"/>
    </a:custClr>
    <a:custClr name="Blue 10">
      <a:srgbClr val="EDF5FF"/>
    </a:custClr>
    <a:custClr name="Teal 100">
      <a:srgbClr val="081A1C"/>
    </a:custClr>
    <a:custClr name="Teal 90">
      <a:srgbClr val="022B30"/>
    </a:custClr>
    <a:custClr name="Teal 80">
      <a:srgbClr val="004548"/>
    </a:custClr>
    <a:custClr name="Teal 70">
      <a:srgbClr val="005D5D"/>
    </a:custClr>
    <a:custClr name="Teal 60">
      <a:srgbClr val="007D79"/>
    </a:custClr>
    <a:custClr name="Teal 50">
      <a:srgbClr val="009C98"/>
    </a:custClr>
    <a:custClr name="Teal 40">
      <a:srgbClr val="08BDBA"/>
    </a:custClr>
    <a:custClr name="Teal 30">
      <a:srgbClr val="3DDBD9"/>
    </a:custClr>
    <a:custClr name="Teal 20">
      <a:srgbClr val="9EF0F0"/>
    </a:custClr>
    <a:custClr name="Teal 10">
      <a:srgbClr val="D9FBFB"/>
    </a:custClr>
    <a:custClr name="Gray 100">
      <a:srgbClr val="161616"/>
    </a:custClr>
    <a:custClr name="Gray 90">
      <a:srgbClr val="262626"/>
    </a:custClr>
    <a:custClr name="Gray 80">
      <a:srgbClr val="393939"/>
    </a:custClr>
    <a:custClr name="Gray 70">
      <a:srgbClr val="525252"/>
    </a:custClr>
    <a:custClr name="Gray 60">
      <a:srgbClr val="6F6F6F"/>
    </a:custClr>
    <a:custClr name="Gray 50">
      <a:srgbClr val="8D8D8D"/>
    </a:custClr>
    <a:custClr name="Gray 40">
      <a:srgbClr val="A8A8A8"/>
    </a:custClr>
    <a:custClr name="Gray 30">
      <a:srgbClr val="C6C6C6"/>
    </a:custClr>
    <a:custClr name="Gray 20">
      <a:srgbClr val="E0E0E0"/>
    </a:custClr>
    <a:custClr name="Gray 10">
      <a:srgbClr val="F4F4F4"/>
    </a:custClr>
  </a:custClrLst>
  <a:extLst>
    <a:ext uri="{05A4C25C-085E-4340-85A3-A5531E510DB2}">
      <thm15:themeFamily xmlns:thm15="http://schemas.microsoft.com/office/thememl/2012/main" name="IBM_Master_Presentation_1124_V01_Plex.pptx" id="{80B8559C-7CF0-5B40-975D-B007EC7BCB16}" vid="{15B3B518-7CF1-234E-B76B-F16347DE476D}"/>
    </a:ext>
  </a:extLst>
</a:theme>
</file>

<file path=ppt/theme/theme3.xml><?xml version="1.0" encoding="utf-8"?>
<a:theme xmlns:a="http://schemas.openxmlformats.org/drawingml/2006/main" name="IBM BxD 2018 black background">
  <a:themeElements>
    <a:clrScheme name="Custom 3">
      <a:dk1>
        <a:srgbClr val="FFFFFF"/>
      </a:dk1>
      <a:lt1>
        <a:srgbClr val="000000"/>
      </a:lt1>
      <a:dk2>
        <a:srgbClr val="525252"/>
      </a:dk2>
      <a:lt2>
        <a:srgbClr val="F4F4F4"/>
      </a:lt2>
      <a:accent1>
        <a:srgbClr val="0F62FE"/>
      </a:accent1>
      <a:accent2>
        <a:srgbClr val="002D9C"/>
      </a:accent2>
      <a:accent3>
        <a:srgbClr val="D02670"/>
      </a:accent3>
      <a:accent4>
        <a:srgbClr val="8A3FFC"/>
      </a:accent4>
      <a:accent5>
        <a:srgbClr val="007D79"/>
      </a:accent5>
      <a:accent6>
        <a:srgbClr val="697077"/>
      </a:accent6>
      <a:hlink>
        <a:srgbClr val="4589FF"/>
      </a:hlink>
      <a:folHlink>
        <a:srgbClr val="6F6F6F"/>
      </a:folHlink>
    </a:clrScheme>
    <a:fontScheme name="IBM Plex">
      <a:majorFont>
        <a:latin typeface="IBM Plex Sans Light"/>
        <a:ea typeface=""/>
        <a:cs typeface=""/>
      </a:majorFont>
      <a:minorFont>
        <a:latin typeface="IBM Plex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000" b="0" i="0" u="none" strike="noStrike" cap="none" normalizeH="0" baseline="0" dirty="0" smtClean="0">
            <a:ln>
              <a:noFill/>
            </a:ln>
            <a:solidFill>
              <a:srgbClr val="191919"/>
            </a:solidFill>
            <a:effectLst/>
            <a:latin typeface="IBM Plex Sans" pitchFamily="34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1400" dirty="0" smtClean="0">
            <a:solidFill>
              <a:schemeClr val="bg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8"/>
    </a:custClr>
    <a:custClr name="Magenta 90">
      <a:srgbClr val="510224"/>
    </a:custClr>
    <a:custClr name="Magenta 80">
      <a:srgbClr val="740937"/>
    </a:custClr>
    <a:custClr name="Magenta 70">
      <a:srgbClr val="9F1853"/>
    </a:custClr>
    <a:custClr name="Magenta 60">
      <a:srgbClr val="D12771"/>
    </a:custClr>
    <a:custClr name="Magenta 50">
      <a:srgbClr val="EE5396"/>
    </a:custClr>
    <a:custClr name="Magenta 40">
      <a:srgbClr val="FF7EB6"/>
    </a:custClr>
    <a:custClr name="Magenta 30">
      <a:srgbClr val="FFAFD2"/>
    </a:custClr>
    <a:custClr name="Magenta 20">
      <a:srgbClr val="FFD6E8"/>
    </a:custClr>
    <a:custClr name="Magenta 10">
      <a:srgbClr val="FFF0F7"/>
    </a:custClr>
    <a:custClr name="Purple 100">
      <a:srgbClr val="1C0F30"/>
    </a:custClr>
    <a:custClr name="Purple 90">
      <a:srgbClr val="31135E"/>
    </a:custClr>
    <a:custClr name="Purple 80">
      <a:srgbClr val="491D8B"/>
    </a:custClr>
    <a:custClr name="Purple 70">
      <a:srgbClr val="6929C4"/>
    </a:custClr>
    <a:custClr name="Purple 60">
      <a:srgbClr val="8A3FFC"/>
    </a:custClr>
    <a:custClr name="Purple 50">
      <a:srgbClr val="A56EFF"/>
    </a:custClr>
    <a:custClr name="Purple 40">
      <a:srgbClr val="BE95FF"/>
    </a:custClr>
    <a:custClr name="Purple 30">
      <a:srgbClr val="D4BBFF"/>
    </a:custClr>
    <a:custClr name="Purple 20">
      <a:srgbClr val="E8DAFF"/>
    </a:custClr>
    <a:custClr name="Purple 10">
      <a:srgbClr val="F6F2FF"/>
    </a:custClr>
    <a:custClr name="Blue 100">
      <a:srgbClr val="001141"/>
    </a:custClr>
    <a:custClr name="Blue 90">
      <a:srgbClr val="001D6C"/>
    </a:custClr>
    <a:custClr name="Blue 80">
      <a:srgbClr val="002D9C"/>
    </a:custClr>
    <a:custClr name="Blue 70">
      <a:srgbClr val="0043CE"/>
    </a:custClr>
    <a:custClr name="Blue 60">
      <a:srgbClr val="0F62FE"/>
    </a:custClr>
    <a:custClr name="Blue 50">
      <a:srgbClr val="4589FF"/>
    </a:custClr>
    <a:custClr name="Blue 40">
      <a:srgbClr val="78A9FF"/>
    </a:custClr>
    <a:custClr name="Blue 30">
      <a:srgbClr val="A6C8FF"/>
    </a:custClr>
    <a:custClr name="Blue 20">
      <a:srgbClr val="D0E2FF"/>
    </a:custClr>
    <a:custClr name="Blue 10">
      <a:srgbClr val="EDF5FF"/>
    </a:custClr>
    <a:custClr name="Teal 100">
      <a:srgbClr val="081A1C"/>
    </a:custClr>
    <a:custClr name="Teal 90">
      <a:srgbClr val="022B30"/>
    </a:custClr>
    <a:custClr name="Teal 80">
      <a:srgbClr val="004548"/>
    </a:custClr>
    <a:custClr name="Teal 70">
      <a:srgbClr val="005D5D"/>
    </a:custClr>
    <a:custClr name="Teal 60">
      <a:srgbClr val="007D79"/>
    </a:custClr>
    <a:custClr name="Teal 50">
      <a:srgbClr val="009C98"/>
    </a:custClr>
    <a:custClr name="Teal 40">
      <a:srgbClr val="08BDBA"/>
    </a:custClr>
    <a:custClr name="Teal 30">
      <a:srgbClr val="3DDBD9"/>
    </a:custClr>
    <a:custClr name="Teal 20">
      <a:srgbClr val="9EF0F0"/>
    </a:custClr>
    <a:custClr name="Teal 10">
      <a:srgbClr val="D9FBFB"/>
    </a:custClr>
    <a:custClr name="Gray 100">
      <a:srgbClr val="161616"/>
    </a:custClr>
    <a:custClr name="Gray 90">
      <a:srgbClr val="262626"/>
    </a:custClr>
    <a:custClr name="Gray 80">
      <a:srgbClr val="393939"/>
    </a:custClr>
    <a:custClr name="Gray 70">
      <a:srgbClr val="525252"/>
    </a:custClr>
    <a:custClr name="Gray 60">
      <a:srgbClr val="6F6F6F"/>
    </a:custClr>
    <a:custClr name="Gray 50">
      <a:srgbClr val="8D8D8D"/>
    </a:custClr>
    <a:custClr name="Gray 40">
      <a:srgbClr val="A8A8A8"/>
    </a:custClr>
    <a:custClr name="Gray 30">
      <a:srgbClr val="C6C6C6"/>
    </a:custClr>
    <a:custClr name="Gray 20">
      <a:srgbClr val="E0E0E0"/>
    </a:custClr>
    <a:custClr name="Gray 10">
      <a:srgbClr val="F4F4F4"/>
    </a:custClr>
  </a:custClrLst>
  <a:extLst>
    <a:ext uri="{05A4C25C-085E-4340-85A3-A5531E510DB2}">
      <thm15:themeFamily xmlns:thm15="http://schemas.microsoft.com/office/thememl/2012/main" name="IBM_Master_Presentation_1124_V01_Plex.pptx" id="{80B8559C-7CF0-5B40-975D-B007EC7BCB16}" vid="{15B3B518-7CF1-234E-B76B-F16347DE47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IBM Brand Template 2022</Template>
  <TotalTime>34248</TotalTime>
  <Words>578</Words>
  <Application>Microsoft Macintosh PowerPoint</Application>
  <PresentationFormat>On-screen Show (16:9)</PresentationFormat>
  <Paragraphs>114</Paragraphs>
  <Slides>9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IBM Plex Sans Light</vt:lpstr>
      <vt:lpstr>System Font Regular</vt:lpstr>
      <vt:lpstr>IBM Plex Sans</vt:lpstr>
      <vt:lpstr>Calibri</vt:lpstr>
      <vt:lpstr>Arial</vt:lpstr>
      <vt:lpstr>IBM Brand Template 2022</vt:lpstr>
      <vt:lpstr>PowerPoint Presentation</vt:lpstr>
      <vt:lpstr>Demo overview</vt:lpstr>
      <vt:lpstr>Demo overview</vt:lpstr>
      <vt:lpstr>Demo flow</vt:lpstr>
      <vt:lpstr>Demo components </vt:lpstr>
      <vt:lpstr>PowerPoint Presentation</vt:lpstr>
      <vt:lpstr>PowerPoint Presentation</vt:lpstr>
      <vt:lpstr>PowerPoint Presentation</vt:lpstr>
      <vt:lpstr>Additional learning resources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the  IBM Presentation Template — IBM Plex® variant</dc:title>
  <dc:creator>Dennis Woo</dc:creator>
  <cp:lastModifiedBy>Dennis Woo</cp:lastModifiedBy>
  <cp:revision>129</cp:revision>
  <cp:lastPrinted>2019-04-25T15:14:05Z</cp:lastPrinted>
  <dcterms:created xsi:type="dcterms:W3CDTF">2022-03-29T18:01:01Z</dcterms:created>
  <dcterms:modified xsi:type="dcterms:W3CDTF">2022-06-24T20:54:47Z</dcterms:modified>
</cp:coreProperties>
</file>